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69" r:id="rId4"/>
    <p:sldId id="270" r:id="rId5"/>
    <p:sldId id="271" r:id="rId6"/>
    <p:sldId id="273" r:id="rId7"/>
    <p:sldId id="274" r:id="rId8"/>
    <p:sldId id="275" r:id="rId9"/>
    <p:sldId id="276" r:id="rId10"/>
    <p:sldId id="277" r:id="rId11"/>
    <p:sldId id="272" r:id="rId12"/>
    <p:sldId id="279" r:id="rId13"/>
    <p:sldId id="289" r:id="rId14"/>
    <p:sldId id="298" r:id="rId15"/>
    <p:sldId id="290" r:id="rId16"/>
    <p:sldId id="299" r:id="rId17"/>
    <p:sldId id="278" r:id="rId18"/>
    <p:sldId id="280" r:id="rId19"/>
    <p:sldId id="296" r:id="rId20"/>
    <p:sldId id="291" r:id="rId21"/>
    <p:sldId id="281" r:id="rId22"/>
    <p:sldId id="297" r:id="rId23"/>
    <p:sldId id="337" r:id="rId24"/>
    <p:sldId id="292" r:id="rId25"/>
    <p:sldId id="293" r:id="rId26"/>
    <p:sldId id="330" r:id="rId27"/>
    <p:sldId id="331" r:id="rId28"/>
    <p:sldId id="295" r:id="rId29"/>
    <p:sldId id="300" r:id="rId30"/>
    <p:sldId id="282" r:id="rId31"/>
    <p:sldId id="307" r:id="rId32"/>
    <p:sldId id="283" r:id="rId33"/>
    <p:sldId id="301" r:id="rId34"/>
    <p:sldId id="324" r:id="rId35"/>
    <p:sldId id="338" r:id="rId36"/>
    <p:sldId id="284" r:id="rId37"/>
    <p:sldId id="302" r:id="rId38"/>
    <p:sldId id="285" r:id="rId39"/>
    <p:sldId id="303" r:id="rId40"/>
    <p:sldId id="286" r:id="rId41"/>
    <p:sldId id="304" r:id="rId42"/>
    <p:sldId id="320" r:id="rId43"/>
    <p:sldId id="321" r:id="rId44"/>
    <p:sldId id="322" r:id="rId45"/>
    <p:sldId id="287" r:id="rId46"/>
    <p:sldId id="305" r:id="rId47"/>
    <p:sldId id="329" r:id="rId48"/>
    <p:sldId id="339" r:id="rId49"/>
    <p:sldId id="288" r:id="rId50"/>
    <p:sldId id="306" r:id="rId51"/>
    <p:sldId id="332" r:id="rId52"/>
    <p:sldId id="334" r:id="rId53"/>
    <p:sldId id="335" r:id="rId54"/>
    <p:sldId id="336" r:id="rId55"/>
    <p:sldId id="333" r:id="rId56"/>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084B3E-2374-4136-98F6-CCB809A89BB7}" v="175" dt="2021-06-25T15:10:36.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10" autoAdjust="0"/>
    <p:restoredTop sz="79014" autoAdjust="0"/>
  </p:normalViewPr>
  <p:slideViewPr>
    <p:cSldViewPr snapToGrid="0">
      <p:cViewPr>
        <p:scale>
          <a:sx n="100" d="100"/>
          <a:sy n="100" d="100"/>
        </p:scale>
        <p:origin x="732" y="-252"/>
      </p:cViewPr>
      <p:guideLst/>
    </p:cSldViewPr>
  </p:slideViewPr>
  <p:notesTextViewPr>
    <p:cViewPr>
      <p:scale>
        <a:sx n="3" d="2"/>
        <a:sy n="3" d="2"/>
      </p:scale>
      <p:origin x="0" y="0"/>
    </p:cViewPr>
  </p:notesTextViewPr>
  <p:sorterViewPr>
    <p:cViewPr varScale="1">
      <p:scale>
        <a:sx n="1" d="1"/>
        <a:sy n="1" d="1"/>
      </p:scale>
      <p:origin x="0" y="-146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js Geert" userId="71bbdf76-1f78-436b-8a82-e502e1f22064" providerId="ADAL" clId="{7F084B3E-2374-4136-98F6-CCB809A89BB7}"/>
    <pc:docChg chg="undo redo custSel addSld delSld modSld sldOrd">
      <pc:chgData name="Thijs Geert" userId="71bbdf76-1f78-436b-8a82-e502e1f22064" providerId="ADAL" clId="{7F084B3E-2374-4136-98F6-CCB809A89BB7}" dt="2021-06-25T15:23:44.293" v="20081" actId="478"/>
      <pc:docMkLst>
        <pc:docMk/>
      </pc:docMkLst>
      <pc:sldChg chg="modSp mod">
        <pc:chgData name="Thijs Geert" userId="71bbdf76-1f78-436b-8a82-e502e1f22064" providerId="ADAL" clId="{7F084B3E-2374-4136-98F6-CCB809A89BB7}" dt="2021-06-24T07:41:51.132" v="9" actId="20577"/>
        <pc:sldMkLst>
          <pc:docMk/>
          <pc:sldMk cId="1079647020" sldId="256"/>
        </pc:sldMkLst>
        <pc:spChg chg="mod">
          <ac:chgData name="Thijs Geert" userId="71bbdf76-1f78-436b-8a82-e502e1f22064" providerId="ADAL" clId="{7F084B3E-2374-4136-98F6-CCB809A89BB7}" dt="2021-06-24T07:41:51.132" v="9" actId="20577"/>
          <ac:spMkLst>
            <pc:docMk/>
            <pc:sldMk cId="1079647020" sldId="256"/>
            <ac:spMk id="2" creationId="{C07B92A7-5C6D-4503-9043-CF7000AD393A}"/>
          </ac:spMkLst>
        </pc:spChg>
      </pc:sldChg>
      <pc:sldChg chg="modSp mod">
        <pc:chgData name="Thijs Geert" userId="71bbdf76-1f78-436b-8a82-e502e1f22064" providerId="ADAL" clId="{7F084B3E-2374-4136-98F6-CCB809A89BB7}" dt="2021-06-24T07:42:06.977" v="17" actId="20577"/>
        <pc:sldMkLst>
          <pc:docMk/>
          <pc:sldMk cId="665249999" sldId="257"/>
        </pc:sldMkLst>
        <pc:spChg chg="mod">
          <ac:chgData name="Thijs Geert" userId="71bbdf76-1f78-436b-8a82-e502e1f22064" providerId="ADAL" clId="{7F084B3E-2374-4136-98F6-CCB809A89BB7}" dt="2021-06-24T07:42:06.977" v="17" actId="20577"/>
          <ac:spMkLst>
            <pc:docMk/>
            <pc:sldMk cId="665249999" sldId="257"/>
            <ac:spMk id="2" creationId="{1DEFF95F-CF61-49C4-B9AA-440049470977}"/>
          </ac:spMkLst>
        </pc:spChg>
        <pc:spChg chg="mod">
          <ac:chgData name="Thijs Geert" userId="71bbdf76-1f78-436b-8a82-e502e1f22064" providerId="ADAL" clId="{7F084B3E-2374-4136-98F6-CCB809A89BB7}" dt="2021-06-24T07:41:58.817" v="11" actId="20577"/>
          <ac:spMkLst>
            <pc:docMk/>
            <pc:sldMk cId="665249999" sldId="257"/>
            <ac:spMk id="3" creationId="{B91FEBC3-BC36-44B4-98C0-7B7A5DAF600B}"/>
          </ac:spMkLst>
        </pc:spChg>
      </pc:sldChg>
      <pc:sldChg chg="del">
        <pc:chgData name="Thijs Geert" userId="71bbdf76-1f78-436b-8a82-e502e1f22064" providerId="ADAL" clId="{7F084B3E-2374-4136-98F6-CCB809A89BB7}" dt="2021-06-24T07:40:38.944" v="1" actId="47"/>
        <pc:sldMkLst>
          <pc:docMk/>
          <pc:sldMk cId="3567293136" sldId="258"/>
        </pc:sldMkLst>
      </pc:sldChg>
      <pc:sldChg chg="modSp del mod">
        <pc:chgData name="Thijs Geert" userId="71bbdf76-1f78-436b-8a82-e502e1f22064" providerId="ADAL" clId="{7F084B3E-2374-4136-98F6-CCB809A89BB7}" dt="2021-06-24T12:15:06.864" v="3323" actId="47"/>
        <pc:sldMkLst>
          <pc:docMk/>
          <pc:sldMk cId="2980106144" sldId="268"/>
        </pc:sldMkLst>
        <pc:spChg chg="mod">
          <ac:chgData name="Thijs Geert" userId="71bbdf76-1f78-436b-8a82-e502e1f22064" providerId="ADAL" clId="{7F084B3E-2374-4136-98F6-CCB809A89BB7}" dt="2021-06-24T07:42:15.501" v="19" actId="20577"/>
          <ac:spMkLst>
            <pc:docMk/>
            <pc:sldMk cId="2980106144" sldId="268"/>
            <ac:spMk id="2" creationId="{1DEFF95F-CF61-49C4-B9AA-440049470977}"/>
          </ac:spMkLst>
        </pc:spChg>
      </pc:sldChg>
      <pc:sldChg chg="modSp add mod">
        <pc:chgData name="Thijs Geert" userId="71bbdf76-1f78-436b-8a82-e502e1f22064" providerId="ADAL" clId="{7F084B3E-2374-4136-98F6-CCB809A89BB7}" dt="2021-06-24T08:57:02.954" v="1171" actId="20577"/>
        <pc:sldMkLst>
          <pc:docMk/>
          <pc:sldMk cId="3736476205" sldId="269"/>
        </pc:sldMkLst>
        <pc:spChg chg="mod">
          <ac:chgData name="Thijs Geert" userId="71bbdf76-1f78-436b-8a82-e502e1f22064" providerId="ADAL" clId="{7F084B3E-2374-4136-98F6-CCB809A89BB7}" dt="2021-06-24T08:02:22.503" v="24" actId="20577"/>
          <ac:spMkLst>
            <pc:docMk/>
            <pc:sldMk cId="3736476205" sldId="269"/>
            <ac:spMk id="2" creationId="{1DEFF95F-CF61-49C4-B9AA-440049470977}"/>
          </ac:spMkLst>
        </pc:spChg>
        <pc:spChg chg="mod">
          <ac:chgData name="Thijs Geert" userId="71bbdf76-1f78-436b-8a82-e502e1f22064" providerId="ADAL" clId="{7F084B3E-2374-4136-98F6-CCB809A89BB7}" dt="2021-06-24T08:57:02.954" v="1171" actId="20577"/>
          <ac:spMkLst>
            <pc:docMk/>
            <pc:sldMk cId="3736476205" sldId="269"/>
            <ac:spMk id="3" creationId="{B91FEBC3-BC36-44B4-98C0-7B7A5DAF600B}"/>
          </ac:spMkLst>
        </pc:spChg>
      </pc:sldChg>
      <pc:sldChg chg="modSp add mod">
        <pc:chgData name="Thijs Geert" userId="71bbdf76-1f78-436b-8a82-e502e1f22064" providerId="ADAL" clId="{7F084B3E-2374-4136-98F6-CCB809A89BB7}" dt="2021-06-24T08:24:20.635" v="924" actId="20577"/>
        <pc:sldMkLst>
          <pc:docMk/>
          <pc:sldMk cId="3479412272" sldId="270"/>
        </pc:sldMkLst>
        <pc:spChg chg="mod">
          <ac:chgData name="Thijs Geert" userId="71bbdf76-1f78-436b-8a82-e502e1f22064" providerId="ADAL" clId="{7F084B3E-2374-4136-98F6-CCB809A89BB7}" dt="2021-06-24T08:12:37.519" v="690" actId="20577"/>
          <ac:spMkLst>
            <pc:docMk/>
            <pc:sldMk cId="3479412272" sldId="270"/>
            <ac:spMk id="2" creationId="{1DEFF95F-CF61-49C4-B9AA-440049470977}"/>
          </ac:spMkLst>
        </pc:spChg>
        <pc:spChg chg="mod">
          <ac:chgData name="Thijs Geert" userId="71bbdf76-1f78-436b-8a82-e502e1f22064" providerId="ADAL" clId="{7F084B3E-2374-4136-98F6-CCB809A89BB7}" dt="2021-06-24T08:24:20.635" v="924" actId="20577"/>
          <ac:spMkLst>
            <pc:docMk/>
            <pc:sldMk cId="3479412272" sldId="270"/>
            <ac:spMk id="3" creationId="{B91FEBC3-BC36-44B4-98C0-7B7A5DAF600B}"/>
          </ac:spMkLst>
        </pc:spChg>
      </pc:sldChg>
      <pc:sldChg chg="addSp modSp add mod">
        <pc:chgData name="Thijs Geert" userId="71bbdf76-1f78-436b-8a82-e502e1f22064" providerId="ADAL" clId="{7F084B3E-2374-4136-98F6-CCB809A89BB7}" dt="2021-06-24T08:27:55.279" v="972" actId="947"/>
        <pc:sldMkLst>
          <pc:docMk/>
          <pc:sldMk cId="1400055499" sldId="271"/>
        </pc:sldMkLst>
        <pc:spChg chg="mod">
          <ac:chgData name="Thijs Geert" userId="71bbdf76-1f78-436b-8a82-e502e1f22064" providerId="ADAL" clId="{7F084B3E-2374-4136-98F6-CCB809A89BB7}" dt="2021-06-24T08:25:04.331" v="932" actId="20577"/>
          <ac:spMkLst>
            <pc:docMk/>
            <pc:sldMk cId="1400055499" sldId="271"/>
            <ac:spMk id="2" creationId="{1DEFF95F-CF61-49C4-B9AA-440049470977}"/>
          </ac:spMkLst>
        </pc:spChg>
        <pc:spChg chg="add mod">
          <ac:chgData name="Thijs Geert" userId="71bbdf76-1f78-436b-8a82-e502e1f22064" providerId="ADAL" clId="{7F084B3E-2374-4136-98F6-CCB809A89BB7}" dt="2021-06-24T08:26:28.932" v="951" actId="14100"/>
          <ac:spMkLst>
            <pc:docMk/>
            <pc:sldMk cId="1400055499" sldId="271"/>
            <ac:spMk id="4" creationId="{60F8A312-40C7-4776-A2F6-94A0DCFA9EE4}"/>
          </ac:spMkLst>
        </pc:spChg>
        <pc:spChg chg="add mod">
          <ac:chgData name="Thijs Geert" userId="71bbdf76-1f78-436b-8a82-e502e1f22064" providerId="ADAL" clId="{7F084B3E-2374-4136-98F6-CCB809A89BB7}" dt="2021-06-24T08:26:31.559" v="952" actId="1076"/>
          <ac:spMkLst>
            <pc:docMk/>
            <pc:sldMk cId="1400055499" sldId="271"/>
            <ac:spMk id="5" creationId="{B6405AFB-6272-439F-ADE1-4AF639E03DA0}"/>
          </ac:spMkLst>
        </pc:spChg>
        <pc:spChg chg="add mod">
          <ac:chgData name="Thijs Geert" userId="71bbdf76-1f78-436b-8a82-e502e1f22064" providerId="ADAL" clId="{7F084B3E-2374-4136-98F6-CCB809A89BB7}" dt="2021-06-24T08:26:46.573" v="954" actId="14100"/>
          <ac:spMkLst>
            <pc:docMk/>
            <pc:sldMk cId="1400055499" sldId="271"/>
            <ac:spMk id="6" creationId="{97FD841B-2902-4A61-B5AA-81598417E7CB}"/>
          </ac:spMkLst>
        </pc:spChg>
        <pc:spChg chg="add mod">
          <ac:chgData name="Thijs Geert" userId="71bbdf76-1f78-436b-8a82-e502e1f22064" providerId="ADAL" clId="{7F084B3E-2374-4136-98F6-CCB809A89BB7}" dt="2021-06-24T08:27:55.279" v="972" actId="947"/>
          <ac:spMkLst>
            <pc:docMk/>
            <pc:sldMk cId="1400055499" sldId="271"/>
            <ac:spMk id="7" creationId="{72CFA537-B656-460E-BFEA-A989FA97F432}"/>
          </ac:spMkLst>
        </pc:spChg>
      </pc:sldChg>
      <pc:sldChg chg="delSp modSp add mod modNotesTx">
        <pc:chgData name="Thijs Geert" userId="71bbdf76-1f78-436b-8a82-e502e1f22064" providerId="ADAL" clId="{7F084B3E-2374-4136-98F6-CCB809A89BB7}" dt="2021-06-24T10:25:05.288" v="2668" actId="20577"/>
        <pc:sldMkLst>
          <pc:docMk/>
          <pc:sldMk cId="1647916804" sldId="272"/>
        </pc:sldMkLst>
        <pc:spChg chg="mod">
          <ac:chgData name="Thijs Geert" userId="71bbdf76-1f78-436b-8a82-e502e1f22064" providerId="ADAL" clId="{7F084B3E-2374-4136-98F6-CCB809A89BB7}" dt="2021-06-24T10:24:12.282" v="2590" actId="20577"/>
          <ac:spMkLst>
            <pc:docMk/>
            <pc:sldMk cId="1647916804" sldId="272"/>
            <ac:spMk id="2" creationId="{1DEFF95F-CF61-49C4-B9AA-440049470977}"/>
          </ac:spMkLst>
        </pc:spChg>
        <pc:spChg chg="mod">
          <ac:chgData name="Thijs Geert" userId="71bbdf76-1f78-436b-8a82-e502e1f22064" providerId="ADAL" clId="{7F084B3E-2374-4136-98F6-CCB809A89BB7}" dt="2021-06-24T08:52:04.735" v="988" actId="20577"/>
          <ac:spMkLst>
            <pc:docMk/>
            <pc:sldMk cId="1647916804" sldId="272"/>
            <ac:spMk id="3" creationId="{B91FEBC3-BC36-44B4-98C0-7B7A5DAF600B}"/>
          </ac:spMkLst>
        </pc:spChg>
        <pc:spChg chg="del">
          <ac:chgData name="Thijs Geert" userId="71bbdf76-1f78-436b-8a82-e502e1f22064" providerId="ADAL" clId="{7F084B3E-2374-4136-98F6-CCB809A89BB7}" dt="2021-06-24T08:52:09.636" v="989" actId="478"/>
          <ac:spMkLst>
            <pc:docMk/>
            <pc:sldMk cId="1647916804" sldId="272"/>
            <ac:spMk id="4" creationId="{60F8A312-40C7-4776-A2F6-94A0DCFA9EE4}"/>
          </ac:spMkLst>
        </pc:spChg>
        <pc:spChg chg="del">
          <ac:chgData name="Thijs Geert" userId="71bbdf76-1f78-436b-8a82-e502e1f22064" providerId="ADAL" clId="{7F084B3E-2374-4136-98F6-CCB809A89BB7}" dt="2021-06-24T08:52:09.636" v="989" actId="478"/>
          <ac:spMkLst>
            <pc:docMk/>
            <pc:sldMk cId="1647916804" sldId="272"/>
            <ac:spMk id="5" creationId="{B6405AFB-6272-439F-ADE1-4AF639E03DA0}"/>
          </ac:spMkLst>
        </pc:spChg>
        <pc:spChg chg="del">
          <ac:chgData name="Thijs Geert" userId="71bbdf76-1f78-436b-8a82-e502e1f22064" providerId="ADAL" clId="{7F084B3E-2374-4136-98F6-CCB809A89BB7}" dt="2021-06-24T08:52:09.636" v="989" actId="478"/>
          <ac:spMkLst>
            <pc:docMk/>
            <pc:sldMk cId="1647916804" sldId="272"/>
            <ac:spMk id="6" creationId="{97FD841B-2902-4A61-B5AA-81598417E7CB}"/>
          </ac:spMkLst>
        </pc:spChg>
        <pc:spChg chg="del">
          <ac:chgData name="Thijs Geert" userId="71bbdf76-1f78-436b-8a82-e502e1f22064" providerId="ADAL" clId="{7F084B3E-2374-4136-98F6-CCB809A89BB7}" dt="2021-06-24T08:52:09.636" v="989" actId="478"/>
          <ac:spMkLst>
            <pc:docMk/>
            <pc:sldMk cId="1647916804" sldId="272"/>
            <ac:spMk id="7" creationId="{72CFA537-B656-460E-BFEA-A989FA97F432}"/>
          </ac:spMkLst>
        </pc:spChg>
      </pc:sldChg>
      <pc:sldChg chg="del">
        <pc:chgData name="Thijs Geert" userId="71bbdf76-1f78-436b-8a82-e502e1f22064" providerId="ADAL" clId="{7F084B3E-2374-4136-98F6-CCB809A89BB7}" dt="2021-06-24T07:40:38.944" v="1" actId="47"/>
        <pc:sldMkLst>
          <pc:docMk/>
          <pc:sldMk cId="3268978525" sldId="272"/>
        </pc:sldMkLst>
      </pc:sldChg>
      <pc:sldChg chg="delSp modSp add mod">
        <pc:chgData name="Thijs Geert" userId="71bbdf76-1f78-436b-8a82-e502e1f22064" providerId="ADAL" clId="{7F084B3E-2374-4136-98F6-CCB809A89BB7}" dt="2021-06-24T09:09:38.530" v="2040" actId="20577"/>
        <pc:sldMkLst>
          <pc:docMk/>
          <pc:sldMk cId="3089094966" sldId="273"/>
        </pc:sldMkLst>
        <pc:spChg chg="mod">
          <ac:chgData name="Thijs Geert" userId="71bbdf76-1f78-436b-8a82-e502e1f22064" providerId="ADAL" clId="{7F084B3E-2374-4136-98F6-CCB809A89BB7}" dt="2021-06-24T08:53:01.107" v="1002" actId="20577"/>
          <ac:spMkLst>
            <pc:docMk/>
            <pc:sldMk cId="3089094966" sldId="273"/>
            <ac:spMk id="2" creationId="{1DEFF95F-CF61-49C4-B9AA-440049470977}"/>
          </ac:spMkLst>
        </pc:spChg>
        <pc:spChg chg="mod">
          <ac:chgData name="Thijs Geert" userId="71bbdf76-1f78-436b-8a82-e502e1f22064" providerId="ADAL" clId="{7F084B3E-2374-4136-98F6-CCB809A89BB7}" dt="2021-06-24T09:09:38.530" v="2040" actId="20577"/>
          <ac:spMkLst>
            <pc:docMk/>
            <pc:sldMk cId="3089094966" sldId="273"/>
            <ac:spMk id="3" creationId="{B91FEBC3-BC36-44B4-98C0-7B7A5DAF600B}"/>
          </ac:spMkLst>
        </pc:spChg>
        <pc:spChg chg="del">
          <ac:chgData name="Thijs Geert" userId="71bbdf76-1f78-436b-8a82-e502e1f22064" providerId="ADAL" clId="{7F084B3E-2374-4136-98F6-CCB809A89BB7}" dt="2021-06-24T08:53:09.810" v="1005" actId="478"/>
          <ac:spMkLst>
            <pc:docMk/>
            <pc:sldMk cId="3089094966" sldId="273"/>
            <ac:spMk id="4" creationId="{60F8A312-40C7-4776-A2F6-94A0DCFA9EE4}"/>
          </ac:spMkLst>
        </pc:spChg>
        <pc:spChg chg="del">
          <ac:chgData name="Thijs Geert" userId="71bbdf76-1f78-436b-8a82-e502e1f22064" providerId="ADAL" clId="{7F084B3E-2374-4136-98F6-CCB809A89BB7}" dt="2021-06-24T08:53:09.810" v="1005" actId="478"/>
          <ac:spMkLst>
            <pc:docMk/>
            <pc:sldMk cId="3089094966" sldId="273"/>
            <ac:spMk id="5" creationId="{B6405AFB-6272-439F-ADE1-4AF639E03DA0}"/>
          </ac:spMkLst>
        </pc:spChg>
        <pc:spChg chg="del">
          <ac:chgData name="Thijs Geert" userId="71bbdf76-1f78-436b-8a82-e502e1f22064" providerId="ADAL" clId="{7F084B3E-2374-4136-98F6-CCB809A89BB7}" dt="2021-06-24T08:53:09.810" v="1005" actId="478"/>
          <ac:spMkLst>
            <pc:docMk/>
            <pc:sldMk cId="3089094966" sldId="273"/>
            <ac:spMk id="6" creationId="{97FD841B-2902-4A61-B5AA-81598417E7CB}"/>
          </ac:spMkLst>
        </pc:spChg>
        <pc:spChg chg="del">
          <ac:chgData name="Thijs Geert" userId="71bbdf76-1f78-436b-8a82-e502e1f22064" providerId="ADAL" clId="{7F084B3E-2374-4136-98F6-CCB809A89BB7}" dt="2021-06-24T08:53:09.810" v="1005" actId="478"/>
          <ac:spMkLst>
            <pc:docMk/>
            <pc:sldMk cId="3089094966" sldId="273"/>
            <ac:spMk id="7" creationId="{72CFA537-B656-460E-BFEA-A989FA97F432}"/>
          </ac:spMkLst>
        </pc:spChg>
      </pc:sldChg>
      <pc:sldChg chg="modSp add mod modNotesTx">
        <pc:chgData name="Thijs Geert" userId="71bbdf76-1f78-436b-8a82-e502e1f22064" providerId="ADAL" clId="{7F084B3E-2374-4136-98F6-CCB809A89BB7}" dt="2021-06-24T10:25:21.254" v="2669" actId="20577"/>
        <pc:sldMkLst>
          <pc:docMk/>
          <pc:sldMk cId="191183778" sldId="274"/>
        </pc:sldMkLst>
        <pc:spChg chg="mod">
          <ac:chgData name="Thijs Geert" userId="71bbdf76-1f78-436b-8a82-e502e1f22064" providerId="ADAL" clId="{7F084B3E-2374-4136-98F6-CCB809A89BB7}" dt="2021-06-24T09:00:51.177" v="1351" actId="20577"/>
          <ac:spMkLst>
            <pc:docMk/>
            <pc:sldMk cId="191183778" sldId="274"/>
            <ac:spMk id="2" creationId="{1DEFF95F-CF61-49C4-B9AA-440049470977}"/>
          </ac:spMkLst>
        </pc:spChg>
        <pc:spChg chg="mod">
          <ac:chgData name="Thijs Geert" userId="71bbdf76-1f78-436b-8a82-e502e1f22064" providerId="ADAL" clId="{7F084B3E-2374-4136-98F6-CCB809A89BB7}" dt="2021-06-24T09:00:42.113" v="1350" actId="20577"/>
          <ac:spMkLst>
            <pc:docMk/>
            <pc:sldMk cId="191183778" sldId="274"/>
            <ac:spMk id="3" creationId="{B91FEBC3-BC36-44B4-98C0-7B7A5DAF600B}"/>
          </ac:spMkLst>
        </pc:spChg>
      </pc:sldChg>
      <pc:sldChg chg="modSp add mod modNotesTx">
        <pc:chgData name="Thijs Geert" userId="71bbdf76-1f78-436b-8a82-e502e1f22064" providerId="ADAL" clId="{7F084B3E-2374-4136-98F6-CCB809A89BB7}" dt="2021-06-24T10:25:28.604" v="2670" actId="20577"/>
        <pc:sldMkLst>
          <pc:docMk/>
          <pc:sldMk cId="3981687675" sldId="275"/>
        </pc:sldMkLst>
        <pc:spChg chg="mod">
          <ac:chgData name="Thijs Geert" userId="71bbdf76-1f78-436b-8a82-e502e1f22064" providerId="ADAL" clId="{7F084B3E-2374-4136-98F6-CCB809A89BB7}" dt="2021-06-24T09:01:05.453" v="1373" actId="20577"/>
          <ac:spMkLst>
            <pc:docMk/>
            <pc:sldMk cId="3981687675" sldId="275"/>
            <ac:spMk id="2" creationId="{1DEFF95F-CF61-49C4-B9AA-440049470977}"/>
          </ac:spMkLst>
        </pc:spChg>
        <pc:spChg chg="mod">
          <ac:chgData name="Thijs Geert" userId="71bbdf76-1f78-436b-8a82-e502e1f22064" providerId="ADAL" clId="{7F084B3E-2374-4136-98F6-CCB809A89BB7}" dt="2021-06-24T09:02:23.444" v="1516" actId="20577"/>
          <ac:spMkLst>
            <pc:docMk/>
            <pc:sldMk cId="3981687675" sldId="275"/>
            <ac:spMk id="3" creationId="{B91FEBC3-BC36-44B4-98C0-7B7A5DAF600B}"/>
          </ac:spMkLst>
        </pc:spChg>
      </pc:sldChg>
      <pc:sldChg chg="modSp add mod ord">
        <pc:chgData name="Thijs Geert" userId="71bbdf76-1f78-436b-8a82-e502e1f22064" providerId="ADAL" clId="{7F084B3E-2374-4136-98F6-CCB809A89BB7}" dt="2021-06-24T09:04:40.265" v="1567" actId="20577"/>
        <pc:sldMkLst>
          <pc:docMk/>
          <pc:sldMk cId="4005510746" sldId="276"/>
        </pc:sldMkLst>
        <pc:spChg chg="mod">
          <ac:chgData name="Thijs Geert" userId="71bbdf76-1f78-436b-8a82-e502e1f22064" providerId="ADAL" clId="{7F084B3E-2374-4136-98F6-CCB809A89BB7}" dt="2021-06-24T09:02:49.553" v="1533" actId="20577"/>
          <ac:spMkLst>
            <pc:docMk/>
            <pc:sldMk cId="4005510746" sldId="276"/>
            <ac:spMk id="2" creationId="{1DEFF95F-CF61-49C4-B9AA-440049470977}"/>
          </ac:spMkLst>
        </pc:spChg>
        <pc:spChg chg="mod">
          <ac:chgData name="Thijs Geert" userId="71bbdf76-1f78-436b-8a82-e502e1f22064" providerId="ADAL" clId="{7F084B3E-2374-4136-98F6-CCB809A89BB7}" dt="2021-06-24T09:04:40.265" v="1567" actId="20577"/>
          <ac:spMkLst>
            <pc:docMk/>
            <pc:sldMk cId="4005510746" sldId="276"/>
            <ac:spMk id="3" creationId="{B91FEBC3-BC36-44B4-98C0-7B7A5DAF600B}"/>
          </ac:spMkLst>
        </pc:spChg>
      </pc:sldChg>
      <pc:sldChg chg="modSp add mod modNotesTx">
        <pc:chgData name="Thijs Geert" userId="71bbdf76-1f78-436b-8a82-e502e1f22064" providerId="ADAL" clId="{7F084B3E-2374-4136-98F6-CCB809A89BB7}" dt="2021-06-24T10:25:36.309" v="2671" actId="20577"/>
        <pc:sldMkLst>
          <pc:docMk/>
          <pc:sldMk cId="2802634945" sldId="277"/>
        </pc:sldMkLst>
        <pc:spChg chg="mod">
          <ac:chgData name="Thijs Geert" userId="71bbdf76-1f78-436b-8a82-e502e1f22064" providerId="ADAL" clId="{7F084B3E-2374-4136-98F6-CCB809A89BB7}" dt="2021-06-24T09:52:37.567" v="2202" actId="20577"/>
          <ac:spMkLst>
            <pc:docMk/>
            <pc:sldMk cId="2802634945" sldId="277"/>
            <ac:spMk id="2" creationId="{1DEFF95F-CF61-49C4-B9AA-440049470977}"/>
          </ac:spMkLst>
        </pc:spChg>
        <pc:spChg chg="mod">
          <ac:chgData name="Thijs Geert" userId="71bbdf76-1f78-436b-8a82-e502e1f22064" providerId="ADAL" clId="{7F084B3E-2374-4136-98F6-CCB809A89BB7}" dt="2021-06-24T10:22:58.269" v="2578" actId="20577"/>
          <ac:spMkLst>
            <pc:docMk/>
            <pc:sldMk cId="2802634945" sldId="277"/>
            <ac:spMk id="3" creationId="{B91FEBC3-BC36-44B4-98C0-7B7A5DAF600B}"/>
          </ac:spMkLst>
        </pc:spChg>
      </pc:sldChg>
      <pc:sldChg chg="del">
        <pc:chgData name="Thijs Geert" userId="71bbdf76-1f78-436b-8a82-e502e1f22064" providerId="ADAL" clId="{7F084B3E-2374-4136-98F6-CCB809A89BB7}" dt="2021-06-24T07:40:38.944" v="1" actId="47"/>
        <pc:sldMkLst>
          <pc:docMk/>
          <pc:sldMk cId="1551430542" sldId="278"/>
        </pc:sldMkLst>
      </pc:sldChg>
      <pc:sldChg chg="modSp add mod ord modNotesTx">
        <pc:chgData name="Thijs Geert" userId="71bbdf76-1f78-436b-8a82-e502e1f22064" providerId="ADAL" clId="{7F084B3E-2374-4136-98F6-CCB809A89BB7}" dt="2021-06-24T14:00:31.879" v="6213" actId="20577"/>
        <pc:sldMkLst>
          <pc:docMk/>
          <pc:sldMk cId="3659339312" sldId="278"/>
        </pc:sldMkLst>
        <pc:spChg chg="mod">
          <ac:chgData name="Thijs Geert" userId="71bbdf76-1f78-436b-8a82-e502e1f22064" providerId="ADAL" clId="{7F084B3E-2374-4136-98F6-CCB809A89BB7}" dt="2021-06-24T12:08:41.169" v="2983" actId="20577"/>
          <ac:spMkLst>
            <pc:docMk/>
            <pc:sldMk cId="3659339312" sldId="278"/>
            <ac:spMk id="2" creationId="{1DEFF95F-CF61-49C4-B9AA-440049470977}"/>
          </ac:spMkLst>
        </pc:spChg>
        <pc:spChg chg="mod">
          <ac:chgData name="Thijs Geert" userId="71bbdf76-1f78-436b-8a82-e502e1f22064" providerId="ADAL" clId="{7F084B3E-2374-4136-98F6-CCB809A89BB7}" dt="2021-06-24T12:18:17.553" v="3451" actId="20577"/>
          <ac:spMkLst>
            <pc:docMk/>
            <pc:sldMk cId="3659339312" sldId="278"/>
            <ac:spMk id="3" creationId="{B91FEBC3-BC36-44B4-98C0-7B7A5DAF600B}"/>
          </ac:spMkLst>
        </pc:spChg>
      </pc:sldChg>
      <pc:sldChg chg="add">
        <pc:chgData name="Thijs Geert" userId="71bbdf76-1f78-436b-8a82-e502e1f22064" providerId="ADAL" clId="{7F084B3E-2374-4136-98F6-CCB809A89BB7}" dt="2021-06-24T12:08:32.539" v="2973"/>
        <pc:sldMkLst>
          <pc:docMk/>
          <pc:sldMk cId="1194257040" sldId="279"/>
        </pc:sldMkLst>
      </pc:sldChg>
      <pc:sldChg chg="modSp add mod ord">
        <pc:chgData name="Thijs Geert" userId="71bbdf76-1f78-436b-8a82-e502e1f22064" providerId="ADAL" clId="{7F084B3E-2374-4136-98F6-CCB809A89BB7}" dt="2021-06-24T14:14:05.907" v="7408" actId="20577"/>
        <pc:sldMkLst>
          <pc:docMk/>
          <pc:sldMk cId="3274457347" sldId="280"/>
        </pc:sldMkLst>
        <pc:spChg chg="mod">
          <ac:chgData name="Thijs Geert" userId="71bbdf76-1f78-436b-8a82-e502e1f22064" providerId="ADAL" clId="{7F084B3E-2374-4136-98F6-CCB809A89BB7}" dt="2021-06-24T12:15:33.076" v="3346" actId="20577"/>
          <ac:spMkLst>
            <pc:docMk/>
            <pc:sldMk cId="3274457347" sldId="280"/>
            <ac:spMk id="2" creationId="{1DEFF95F-CF61-49C4-B9AA-440049470977}"/>
          </ac:spMkLst>
        </pc:spChg>
        <pc:spChg chg="mod">
          <ac:chgData name="Thijs Geert" userId="71bbdf76-1f78-436b-8a82-e502e1f22064" providerId="ADAL" clId="{7F084B3E-2374-4136-98F6-CCB809A89BB7}" dt="2021-06-24T14:14:05.907" v="7408" actId="20577"/>
          <ac:spMkLst>
            <pc:docMk/>
            <pc:sldMk cId="3274457347" sldId="280"/>
            <ac:spMk id="3" creationId="{B91FEBC3-BC36-44B4-98C0-7B7A5DAF600B}"/>
          </ac:spMkLst>
        </pc:spChg>
      </pc:sldChg>
      <pc:sldChg chg="del">
        <pc:chgData name="Thijs Geert" userId="71bbdf76-1f78-436b-8a82-e502e1f22064" providerId="ADAL" clId="{7F084B3E-2374-4136-98F6-CCB809A89BB7}" dt="2021-06-24T07:40:38.944" v="1" actId="47"/>
        <pc:sldMkLst>
          <pc:docMk/>
          <pc:sldMk cId="3308026861" sldId="280"/>
        </pc:sldMkLst>
      </pc:sldChg>
      <pc:sldChg chg="add del">
        <pc:chgData name="Thijs Geert" userId="71bbdf76-1f78-436b-8a82-e502e1f22064" providerId="ADAL" clId="{7F084B3E-2374-4136-98F6-CCB809A89BB7}" dt="2021-06-24T12:16:38.438" v="3353" actId="47"/>
        <pc:sldMkLst>
          <pc:docMk/>
          <pc:sldMk cId="1898522501" sldId="281"/>
        </pc:sldMkLst>
      </pc:sldChg>
      <pc:sldChg chg="modSp add mod">
        <pc:chgData name="Thijs Geert" userId="71bbdf76-1f78-436b-8a82-e502e1f22064" providerId="ADAL" clId="{7F084B3E-2374-4136-98F6-CCB809A89BB7}" dt="2021-06-24T16:08:11.526" v="12222" actId="1076"/>
        <pc:sldMkLst>
          <pc:docMk/>
          <pc:sldMk cId="2055246158" sldId="281"/>
        </pc:sldMkLst>
        <pc:spChg chg="mod">
          <ac:chgData name="Thijs Geert" userId="71bbdf76-1f78-436b-8a82-e502e1f22064" providerId="ADAL" clId="{7F084B3E-2374-4136-98F6-CCB809A89BB7}" dt="2021-06-24T12:17:30.140" v="3384" actId="20577"/>
          <ac:spMkLst>
            <pc:docMk/>
            <pc:sldMk cId="2055246158" sldId="281"/>
            <ac:spMk id="2" creationId="{1DEFF95F-CF61-49C4-B9AA-440049470977}"/>
          </ac:spMkLst>
        </pc:spChg>
        <pc:spChg chg="mod">
          <ac:chgData name="Thijs Geert" userId="71bbdf76-1f78-436b-8a82-e502e1f22064" providerId="ADAL" clId="{7F084B3E-2374-4136-98F6-CCB809A89BB7}" dt="2021-06-24T16:08:11.526" v="12222" actId="1076"/>
          <ac:spMkLst>
            <pc:docMk/>
            <pc:sldMk cId="2055246158" sldId="281"/>
            <ac:spMk id="3" creationId="{B91FEBC3-BC36-44B4-98C0-7B7A5DAF600B}"/>
          </ac:spMkLst>
        </pc:spChg>
      </pc:sldChg>
      <pc:sldChg chg="addSp delSp modSp add mod">
        <pc:chgData name="Thijs Geert" userId="71bbdf76-1f78-436b-8a82-e502e1f22064" providerId="ADAL" clId="{7F084B3E-2374-4136-98F6-CCB809A89BB7}" dt="2021-06-24T16:46:35.329" v="12716" actId="1076"/>
        <pc:sldMkLst>
          <pc:docMk/>
          <pc:sldMk cId="1171805095" sldId="282"/>
        </pc:sldMkLst>
        <pc:spChg chg="mod">
          <ac:chgData name="Thijs Geert" userId="71bbdf76-1f78-436b-8a82-e502e1f22064" providerId="ADAL" clId="{7F084B3E-2374-4136-98F6-CCB809A89BB7}" dt="2021-06-24T12:18:49.030" v="3466" actId="20577"/>
          <ac:spMkLst>
            <pc:docMk/>
            <pc:sldMk cId="1171805095" sldId="282"/>
            <ac:spMk id="2" creationId="{1DEFF95F-CF61-49C4-B9AA-440049470977}"/>
          </ac:spMkLst>
        </pc:spChg>
        <pc:spChg chg="del mod">
          <ac:chgData name="Thijs Geert" userId="71bbdf76-1f78-436b-8a82-e502e1f22064" providerId="ADAL" clId="{7F084B3E-2374-4136-98F6-CCB809A89BB7}" dt="2021-06-24T16:45:24.535" v="12710" actId="478"/>
          <ac:spMkLst>
            <pc:docMk/>
            <pc:sldMk cId="1171805095" sldId="282"/>
            <ac:spMk id="3" creationId="{B91FEBC3-BC36-44B4-98C0-7B7A5DAF600B}"/>
          </ac:spMkLst>
        </pc:spChg>
        <pc:spChg chg="add del mod">
          <ac:chgData name="Thijs Geert" userId="71bbdf76-1f78-436b-8a82-e502e1f22064" providerId="ADAL" clId="{7F084B3E-2374-4136-98F6-CCB809A89BB7}" dt="2021-06-24T16:45:26.824" v="12711" actId="478"/>
          <ac:spMkLst>
            <pc:docMk/>
            <pc:sldMk cId="1171805095" sldId="282"/>
            <ac:spMk id="5" creationId="{7F7BC03A-5B64-4CB8-AEFE-87CB189EEE93}"/>
          </ac:spMkLst>
        </pc:spChg>
        <pc:picChg chg="add mod">
          <ac:chgData name="Thijs Geert" userId="71bbdf76-1f78-436b-8a82-e502e1f22064" providerId="ADAL" clId="{7F084B3E-2374-4136-98F6-CCB809A89BB7}" dt="2021-06-24T16:46:35.329" v="12716" actId="1076"/>
          <ac:picMkLst>
            <pc:docMk/>
            <pc:sldMk cId="1171805095" sldId="282"/>
            <ac:picMk id="7" creationId="{60BC7E48-1728-4677-A014-F5AE197851A8}"/>
          </ac:picMkLst>
        </pc:picChg>
      </pc:sldChg>
      <pc:sldChg chg="del">
        <pc:chgData name="Thijs Geert" userId="71bbdf76-1f78-436b-8a82-e502e1f22064" providerId="ADAL" clId="{7F084B3E-2374-4136-98F6-CCB809A89BB7}" dt="2021-06-24T07:40:38.944" v="1" actId="47"/>
        <pc:sldMkLst>
          <pc:docMk/>
          <pc:sldMk cId="2626063440" sldId="282"/>
        </pc:sldMkLst>
      </pc:sldChg>
      <pc:sldChg chg="modSp add mod">
        <pc:chgData name="Thijs Geert" userId="71bbdf76-1f78-436b-8a82-e502e1f22064" providerId="ADAL" clId="{7F084B3E-2374-4136-98F6-CCB809A89BB7}" dt="2021-06-24T17:27:05.831" v="13965" actId="20577"/>
        <pc:sldMkLst>
          <pc:docMk/>
          <pc:sldMk cId="644920737" sldId="283"/>
        </pc:sldMkLst>
        <pc:spChg chg="mod">
          <ac:chgData name="Thijs Geert" userId="71bbdf76-1f78-436b-8a82-e502e1f22064" providerId="ADAL" clId="{7F084B3E-2374-4136-98F6-CCB809A89BB7}" dt="2021-06-24T12:19:15.596" v="3491" actId="20577"/>
          <ac:spMkLst>
            <pc:docMk/>
            <pc:sldMk cId="644920737" sldId="283"/>
            <ac:spMk id="2" creationId="{1DEFF95F-CF61-49C4-B9AA-440049470977}"/>
          </ac:spMkLst>
        </pc:spChg>
        <pc:spChg chg="mod">
          <ac:chgData name="Thijs Geert" userId="71bbdf76-1f78-436b-8a82-e502e1f22064" providerId="ADAL" clId="{7F084B3E-2374-4136-98F6-CCB809A89BB7}" dt="2021-06-24T17:27:05.831" v="13965" actId="20577"/>
          <ac:spMkLst>
            <pc:docMk/>
            <pc:sldMk cId="644920737" sldId="283"/>
            <ac:spMk id="3" creationId="{B91FEBC3-BC36-44B4-98C0-7B7A5DAF600B}"/>
          </ac:spMkLst>
        </pc:spChg>
      </pc:sldChg>
      <pc:sldChg chg="del">
        <pc:chgData name="Thijs Geert" userId="71bbdf76-1f78-436b-8a82-e502e1f22064" providerId="ADAL" clId="{7F084B3E-2374-4136-98F6-CCB809A89BB7}" dt="2021-06-24T07:40:38.944" v="1" actId="47"/>
        <pc:sldMkLst>
          <pc:docMk/>
          <pc:sldMk cId="2649756330" sldId="283"/>
        </pc:sldMkLst>
      </pc:sldChg>
      <pc:sldChg chg="modSp add mod">
        <pc:chgData name="Thijs Geert" userId="71bbdf76-1f78-436b-8a82-e502e1f22064" providerId="ADAL" clId="{7F084B3E-2374-4136-98F6-CCB809A89BB7}" dt="2021-06-24T17:37:04.111" v="14663" actId="20577"/>
        <pc:sldMkLst>
          <pc:docMk/>
          <pc:sldMk cId="285420179" sldId="284"/>
        </pc:sldMkLst>
        <pc:spChg chg="mod">
          <ac:chgData name="Thijs Geert" userId="71bbdf76-1f78-436b-8a82-e502e1f22064" providerId="ADAL" clId="{7F084B3E-2374-4136-98F6-CCB809A89BB7}" dt="2021-06-24T12:19:23.511" v="3505" actId="20577"/>
          <ac:spMkLst>
            <pc:docMk/>
            <pc:sldMk cId="285420179" sldId="284"/>
            <ac:spMk id="2" creationId="{1DEFF95F-CF61-49C4-B9AA-440049470977}"/>
          </ac:spMkLst>
        </pc:spChg>
        <pc:spChg chg="mod">
          <ac:chgData name="Thijs Geert" userId="71bbdf76-1f78-436b-8a82-e502e1f22064" providerId="ADAL" clId="{7F084B3E-2374-4136-98F6-CCB809A89BB7}" dt="2021-06-24T17:37:04.111" v="14663" actId="20577"/>
          <ac:spMkLst>
            <pc:docMk/>
            <pc:sldMk cId="285420179" sldId="284"/>
            <ac:spMk id="3" creationId="{B91FEBC3-BC36-44B4-98C0-7B7A5DAF600B}"/>
          </ac:spMkLst>
        </pc:spChg>
      </pc:sldChg>
      <pc:sldChg chg="del">
        <pc:chgData name="Thijs Geert" userId="71bbdf76-1f78-436b-8a82-e502e1f22064" providerId="ADAL" clId="{7F084B3E-2374-4136-98F6-CCB809A89BB7}" dt="2021-06-24T07:40:38.944" v="1" actId="47"/>
        <pc:sldMkLst>
          <pc:docMk/>
          <pc:sldMk cId="2695381399" sldId="284"/>
        </pc:sldMkLst>
      </pc:sldChg>
      <pc:sldChg chg="modSp add mod ord">
        <pc:chgData name="Thijs Geert" userId="71bbdf76-1f78-436b-8a82-e502e1f22064" providerId="ADAL" clId="{7F084B3E-2374-4136-98F6-CCB809A89BB7}" dt="2021-06-24T17:41:34.186" v="14747" actId="20577"/>
        <pc:sldMkLst>
          <pc:docMk/>
          <pc:sldMk cId="350771562" sldId="285"/>
        </pc:sldMkLst>
        <pc:spChg chg="mod">
          <ac:chgData name="Thijs Geert" userId="71bbdf76-1f78-436b-8a82-e502e1f22064" providerId="ADAL" clId="{7F084B3E-2374-4136-98F6-CCB809A89BB7}" dt="2021-06-24T12:19:52.393" v="3510" actId="20577"/>
          <ac:spMkLst>
            <pc:docMk/>
            <pc:sldMk cId="350771562" sldId="285"/>
            <ac:spMk id="2" creationId="{1DEFF95F-CF61-49C4-B9AA-440049470977}"/>
          </ac:spMkLst>
        </pc:spChg>
        <pc:spChg chg="mod">
          <ac:chgData name="Thijs Geert" userId="71bbdf76-1f78-436b-8a82-e502e1f22064" providerId="ADAL" clId="{7F084B3E-2374-4136-98F6-CCB809A89BB7}" dt="2021-06-24T17:41:34.186" v="14747" actId="20577"/>
          <ac:spMkLst>
            <pc:docMk/>
            <pc:sldMk cId="350771562" sldId="285"/>
            <ac:spMk id="3" creationId="{B91FEBC3-BC36-44B4-98C0-7B7A5DAF600B}"/>
          </ac:spMkLst>
        </pc:spChg>
      </pc:sldChg>
      <pc:sldChg chg="del">
        <pc:chgData name="Thijs Geert" userId="71bbdf76-1f78-436b-8a82-e502e1f22064" providerId="ADAL" clId="{7F084B3E-2374-4136-98F6-CCB809A89BB7}" dt="2021-06-24T07:40:38.944" v="1" actId="47"/>
        <pc:sldMkLst>
          <pc:docMk/>
          <pc:sldMk cId="2748777361" sldId="285"/>
        </pc:sldMkLst>
      </pc:sldChg>
      <pc:sldChg chg="del">
        <pc:chgData name="Thijs Geert" userId="71bbdf76-1f78-436b-8a82-e502e1f22064" providerId="ADAL" clId="{7F084B3E-2374-4136-98F6-CCB809A89BB7}" dt="2021-06-24T07:40:38.944" v="1" actId="47"/>
        <pc:sldMkLst>
          <pc:docMk/>
          <pc:sldMk cId="1396246287" sldId="286"/>
        </pc:sldMkLst>
      </pc:sldChg>
      <pc:sldChg chg="modSp add mod">
        <pc:chgData name="Thijs Geert" userId="71bbdf76-1f78-436b-8a82-e502e1f22064" providerId="ADAL" clId="{7F084B3E-2374-4136-98F6-CCB809A89BB7}" dt="2021-06-24T17:42:02.874" v="14749" actId="15"/>
        <pc:sldMkLst>
          <pc:docMk/>
          <pc:sldMk cId="3649409144" sldId="286"/>
        </pc:sldMkLst>
        <pc:spChg chg="mod">
          <ac:chgData name="Thijs Geert" userId="71bbdf76-1f78-436b-8a82-e502e1f22064" providerId="ADAL" clId="{7F084B3E-2374-4136-98F6-CCB809A89BB7}" dt="2021-06-24T12:20:05.030" v="3527" actId="20577"/>
          <ac:spMkLst>
            <pc:docMk/>
            <pc:sldMk cId="3649409144" sldId="286"/>
            <ac:spMk id="2" creationId="{1DEFF95F-CF61-49C4-B9AA-440049470977}"/>
          </ac:spMkLst>
        </pc:spChg>
        <pc:spChg chg="mod">
          <ac:chgData name="Thijs Geert" userId="71bbdf76-1f78-436b-8a82-e502e1f22064" providerId="ADAL" clId="{7F084B3E-2374-4136-98F6-CCB809A89BB7}" dt="2021-06-24T17:42:02.874" v="14749" actId="15"/>
          <ac:spMkLst>
            <pc:docMk/>
            <pc:sldMk cId="3649409144" sldId="286"/>
            <ac:spMk id="3" creationId="{B91FEBC3-BC36-44B4-98C0-7B7A5DAF600B}"/>
          </ac:spMkLst>
        </pc:spChg>
      </pc:sldChg>
      <pc:sldChg chg="modSp add mod">
        <pc:chgData name="Thijs Geert" userId="71bbdf76-1f78-436b-8a82-e502e1f22064" providerId="ADAL" clId="{7F084B3E-2374-4136-98F6-CCB809A89BB7}" dt="2021-06-24T17:42:49.245" v="14755" actId="20577"/>
        <pc:sldMkLst>
          <pc:docMk/>
          <pc:sldMk cId="840895002" sldId="287"/>
        </pc:sldMkLst>
        <pc:spChg chg="mod">
          <ac:chgData name="Thijs Geert" userId="71bbdf76-1f78-436b-8a82-e502e1f22064" providerId="ADAL" clId="{7F084B3E-2374-4136-98F6-CCB809A89BB7}" dt="2021-06-24T12:20:15.651" v="3538" actId="20577"/>
          <ac:spMkLst>
            <pc:docMk/>
            <pc:sldMk cId="840895002" sldId="287"/>
            <ac:spMk id="2" creationId="{1DEFF95F-CF61-49C4-B9AA-440049470977}"/>
          </ac:spMkLst>
        </pc:spChg>
        <pc:spChg chg="mod">
          <ac:chgData name="Thijs Geert" userId="71bbdf76-1f78-436b-8a82-e502e1f22064" providerId="ADAL" clId="{7F084B3E-2374-4136-98F6-CCB809A89BB7}" dt="2021-06-24T17:42:49.245" v="14755" actId="20577"/>
          <ac:spMkLst>
            <pc:docMk/>
            <pc:sldMk cId="840895002" sldId="287"/>
            <ac:spMk id="3" creationId="{B91FEBC3-BC36-44B4-98C0-7B7A5DAF600B}"/>
          </ac:spMkLst>
        </pc:spChg>
      </pc:sldChg>
      <pc:sldChg chg="del">
        <pc:chgData name="Thijs Geert" userId="71bbdf76-1f78-436b-8a82-e502e1f22064" providerId="ADAL" clId="{7F084B3E-2374-4136-98F6-CCB809A89BB7}" dt="2021-06-24T07:40:38.944" v="1" actId="47"/>
        <pc:sldMkLst>
          <pc:docMk/>
          <pc:sldMk cId="1109731147" sldId="287"/>
        </pc:sldMkLst>
      </pc:sldChg>
      <pc:sldChg chg="del">
        <pc:chgData name="Thijs Geert" userId="71bbdf76-1f78-436b-8a82-e502e1f22064" providerId="ADAL" clId="{7F084B3E-2374-4136-98F6-CCB809A89BB7}" dt="2021-06-24T07:40:38.944" v="1" actId="47"/>
        <pc:sldMkLst>
          <pc:docMk/>
          <pc:sldMk cId="1356133018" sldId="288"/>
        </pc:sldMkLst>
      </pc:sldChg>
      <pc:sldChg chg="modSp add del mod">
        <pc:chgData name="Thijs Geert" userId="71bbdf76-1f78-436b-8a82-e502e1f22064" providerId="ADAL" clId="{7F084B3E-2374-4136-98F6-CCB809A89BB7}" dt="2021-06-24T17:03:39.605" v="12938" actId="47"/>
        <pc:sldMkLst>
          <pc:docMk/>
          <pc:sldMk cId="3967778395" sldId="288"/>
        </pc:sldMkLst>
        <pc:spChg chg="mod">
          <ac:chgData name="Thijs Geert" userId="71bbdf76-1f78-436b-8a82-e502e1f22064" providerId="ADAL" clId="{7F084B3E-2374-4136-98F6-CCB809A89BB7}" dt="2021-06-24T12:20:32.939" v="3559" actId="20577"/>
          <ac:spMkLst>
            <pc:docMk/>
            <pc:sldMk cId="3967778395" sldId="288"/>
            <ac:spMk id="2" creationId="{1DEFF95F-CF61-49C4-B9AA-440049470977}"/>
          </ac:spMkLst>
        </pc:spChg>
        <pc:spChg chg="mod">
          <ac:chgData name="Thijs Geert" userId="71bbdf76-1f78-436b-8a82-e502e1f22064" providerId="ADAL" clId="{7F084B3E-2374-4136-98F6-CCB809A89BB7}" dt="2021-06-24T16:44:22.071" v="12700"/>
          <ac:spMkLst>
            <pc:docMk/>
            <pc:sldMk cId="3967778395" sldId="288"/>
            <ac:spMk id="3" creationId="{B91FEBC3-BC36-44B4-98C0-7B7A5DAF600B}"/>
          </ac:spMkLst>
        </pc:spChg>
      </pc:sldChg>
      <pc:sldChg chg="modSp add mod">
        <pc:chgData name="Thijs Geert" userId="71bbdf76-1f78-436b-8a82-e502e1f22064" providerId="ADAL" clId="{7F084B3E-2374-4136-98F6-CCB809A89BB7}" dt="2021-06-24T12:41:04.203" v="4808" actId="20577"/>
        <pc:sldMkLst>
          <pc:docMk/>
          <pc:sldMk cId="2346176055" sldId="289"/>
        </pc:sldMkLst>
        <pc:spChg chg="mod">
          <ac:chgData name="Thijs Geert" userId="71bbdf76-1f78-436b-8a82-e502e1f22064" providerId="ADAL" clId="{7F084B3E-2374-4136-98F6-CCB809A89BB7}" dt="2021-06-24T12:23:16.709" v="3609"/>
          <ac:spMkLst>
            <pc:docMk/>
            <pc:sldMk cId="2346176055" sldId="289"/>
            <ac:spMk id="2" creationId="{1DEFF95F-CF61-49C4-B9AA-440049470977}"/>
          </ac:spMkLst>
        </pc:spChg>
        <pc:spChg chg="mod">
          <ac:chgData name="Thijs Geert" userId="71bbdf76-1f78-436b-8a82-e502e1f22064" providerId="ADAL" clId="{7F084B3E-2374-4136-98F6-CCB809A89BB7}" dt="2021-06-24T12:41:04.203" v="4808" actId="20577"/>
          <ac:spMkLst>
            <pc:docMk/>
            <pc:sldMk cId="2346176055" sldId="289"/>
            <ac:spMk id="3" creationId="{B91FEBC3-BC36-44B4-98C0-7B7A5DAF600B}"/>
          </ac:spMkLst>
        </pc:spChg>
      </pc:sldChg>
      <pc:sldChg chg="del">
        <pc:chgData name="Thijs Geert" userId="71bbdf76-1f78-436b-8a82-e502e1f22064" providerId="ADAL" clId="{7F084B3E-2374-4136-98F6-CCB809A89BB7}" dt="2021-06-24T07:40:38.944" v="1" actId="47"/>
        <pc:sldMkLst>
          <pc:docMk/>
          <pc:sldMk cId="4150506925" sldId="289"/>
        </pc:sldMkLst>
      </pc:sldChg>
      <pc:sldChg chg="del">
        <pc:chgData name="Thijs Geert" userId="71bbdf76-1f78-436b-8a82-e502e1f22064" providerId="ADAL" clId="{7F084B3E-2374-4136-98F6-CCB809A89BB7}" dt="2021-06-24T07:40:38.944" v="1" actId="47"/>
        <pc:sldMkLst>
          <pc:docMk/>
          <pc:sldMk cId="235977844" sldId="290"/>
        </pc:sldMkLst>
      </pc:sldChg>
      <pc:sldChg chg="modSp add mod">
        <pc:chgData name="Thijs Geert" userId="71bbdf76-1f78-436b-8a82-e502e1f22064" providerId="ADAL" clId="{7F084B3E-2374-4136-98F6-CCB809A89BB7}" dt="2021-06-24T12:55:20.622" v="6146" actId="20577"/>
        <pc:sldMkLst>
          <pc:docMk/>
          <pc:sldMk cId="468954844" sldId="290"/>
        </pc:sldMkLst>
        <pc:spChg chg="mod">
          <ac:chgData name="Thijs Geert" userId="71bbdf76-1f78-436b-8a82-e502e1f22064" providerId="ADAL" clId="{7F084B3E-2374-4136-98F6-CCB809A89BB7}" dt="2021-06-24T12:23:47.717" v="3614"/>
          <ac:spMkLst>
            <pc:docMk/>
            <pc:sldMk cId="468954844" sldId="290"/>
            <ac:spMk id="2" creationId="{1DEFF95F-CF61-49C4-B9AA-440049470977}"/>
          </ac:spMkLst>
        </pc:spChg>
        <pc:spChg chg="mod">
          <ac:chgData name="Thijs Geert" userId="71bbdf76-1f78-436b-8a82-e502e1f22064" providerId="ADAL" clId="{7F084B3E-2374-4136-98F6-CCB809A89BB7}" dt="2021-06-24T12:55:20.622" v="6146" actId="20577"/>
          <ac:spMkLst>
            <pc:docMk/>
            <pc:sldMk cId="468954844" sldId="290"/>
            <ac:spMk id="3" creationId="{B91FEBC3-BC36-44B4-98C0-7B7A5DAF600B}"/>
          </ac:spMkLst>
        </pc:spChg>
      </pc:sldChg>
      <pc:sldChg chg="modSp add mod modNotesTx">
        <pc:chgData name="Thijs Geert" userId="71bbdf76-1f78-436b-8a82-e502e1f22064" providerId="ADAL" clId="{7F084B3E-2374-4136-98F6-CCB809A89BB7}" dt="2021-06-24T16:04:02.051" v="12107" actId="20577"/>
        <pc:sldMkLst>
          <pc:docMk/>
          <pc:sldMk cId="1309242882" sldId="291"/>
        </pc:sldMkLst>
        <pc:spChg chg="mod">
          <ac:chgData name="Thijs Geert" userId="71bbdf76-1f78-436b-8a82-e502e1f22064" providerId="ADAL" clId="{7F084B3E-2374-4136-98F6-CCB809A89BB7}" dt="2021-06-24T16:03:41.463" v="12101" actId="27636"/>
          <ac:spMkLst>
            <pc:docMk/>
            <pc:sldMk cId="1309242882" sldId="291"/>
            <ac:spMk id="3" creationId="{B91FEBC3-BC36-44B4-98C0-7B7A5DAF600B}"/>
          </ac:spMkLst>
        </pc:spChg>
      </pc:sldChg>
      <pc:sldChg chg="del">
        <pc:chgData name="Thijs Geert" userId="71bbdf76-1f78-436b-8a82-e502e1f22064" providerId="ADAL" clId="{7F084B3E-2374-4136-98F6-CCB809A89BB7}" dt="2021-06-24T07:40:38.944" v="1" actId="47"/>
        <pc:sldMkLst>
          <pc:docMk/>
          <pc:sldMk cId="2556752451" sldId="291"/>
        </pc:sldMkLst>
      </pc:sldChg>
      <pc:sldChg chg="del">
        <pc:chgData name="Thijs Geert" userId="71bbdf76-1f78-436b-8a82-e502e1f22064" providerId="ADAL" clId="{7F084B3E-2374-4136-98F6-CCB809A89BB7}" dt="2021-06-24T07:40:38.944" v="1" actId="47"/>
        <pc:sldMkLst>
          <pc:docMk/>
          <pc:sldMk cId="3822678185" sldId="292"/>
        </pc:sldMkLst>
      </pc:sldChg>
      <pc:sldChg chg="modSp add mod modNotesTx">
        <pc:chgData name="Thijs Geert" userId="71bbdf76-1f78-436b-8a82-e502e1f22064" providerId="ADAL" clId="{7F084B3E-2374-4136-98F6-CCB809A89BB7}" dt="2021-06-24T16:06:55.776" v="12217" actId="20577"/>
        <pc:sldMkLst>
          <pc:docMk/>
          <pc:sldMk cId="3948606473" sldId="292"/>
        </pc:sldMkLst>
        <pc:spChg chg="mod">
          <ac:chgData name="Thijs Geert" userId="71bbdf76-1f78-436b-8a82-e502e1f22064" providerId="ADAL" clId="{7F084B3E-2374-4136-98F6-CCB809A89BB7}" dt="2021-06-24T16:06:55.776" v="12217" actId="20577"/>
          <ac:spMkLst>
            <pc:docMk/>
            <pc:sldMk cId="3948606473" sldId="292"/>
            <ac:spMk id="3" creationId="{B91FEBC3-BC36-44B4-98C0-7B7A5DAF600B}"/>
          </ac:spMkLst>
        </pc:spChg>
      </pc:sldChg>
      <pc:sldChg chg="del">
        <pc:chgData name="Thijs Geert" userId="71bbdf76-1f78-436b-8a82-e502e1f22064" providerId="ADAL" clId="{7F084B3E-2374-4136-98F6-CCB809A89BB7}" dt="2021-06-24T07:40:38.944" v="1" actId="47"/>
        <pc:sldMkLst>
          <pc:docMk/>
          <pc:sldMk cId="1753102071" sldId="293"/>
        </pc:sldMkLst>
      </pc:sldChg>
      <pc:sldChg chg="addSp delSp modSp add mod modNotesTx">
        <pc:chgData name="Thijs Geert" userId="71bbdf76-1f78-436b-8a82-e502e1f22064" providerId="ADAL" clId="{7F084B3E-2374-4136-98F6-CCB809A89BB7}" dt="2021-06-25T09:59:17.277" v="16643" actId="20577"/>
        <pc:sldMkLst>
          <pc:docMk/>
          <pc:sldMk cId="3137710867" sldId="293"/>
        </pc:sldMkLst>
        <pc:spChg chg="mod">
          <ac:chgData name="Thijs Geert" userId="71bbdf76-1f78-436b-8a82-e502e1f22064" providerId="ADAL" clId="{7F084B3E-2374-4136-98F6-CCB809A89BB7}" dt="2021-06-25T09:47:54.706" v="16306" actId="20577"/>
          <ac:spMkLst>
            <pc:docMk/>
            <pc:sldMk cId="3137710867" sldId="293"/>
            <ac:spMk id="2" creationId="{1DEFF95F-CF61-49C4-B9AA-440049470977}"/>
          </ac:spMkLst>
        </pc:spChg>
        <pc:spChg chg="mod">
          <ac:chgData name="Thijs Geert" userId="71bbdf76-1f78-436b-8a82-e502e1f22064" providerId="ADAL" clId="{7F084B3E-2374-4136-98F6-CCB809A89BB7}" dt="2021-06-25T09:51:57.203" v="16395" actId="20577"/>
          <ac:spMkLst>
            <pc:docMk/>
            <pc:sldMk cId="3137710867" sldId="293"/>
            <ac:spMk id="3" creationId="{B91FEBC3-BC36-44B4-98C0-7B7A5DAF600B}"/>
          </ac:spMkLst>
        </pc:spChg>
        <pc:spChg chg="add mod">
          <ac:chgData name="Thijs Geert" userId="71bbdf76-1f78-436b-8a82-e502e1f22064" providerId="ADAL" clId="{7F084B3E-2374-4136-98F6-CCB809A89BB7}" dt="2021-06-25T09:53:49.217" v="16420" actId="1076"/>
          <ac:spMkLst>
            <pc:docMk/>
            <pc:sldMk cId="3137710867" sldId="293"/>
            <ac:spMk id="6" creationId="{84D70676-67B5-49CD-9010-C07F521AFB41}"/>
          </ac:spMkLst>
        </pc:spChg>
        <pc:spChg chg="add del mod">
          <ac:chgData name="Thijs Geert" userId="71bbdf76-1f78-436b-8a82-e502e1f22064" providerId="ADAL" clId="{7F084B3E-2374-4136-98F6-CCB809A89BB7}" dt="2021-06-25T09:32:10.527" v="15084" actId="478"/>
          <ac:spMkLst>
            <pc:docMk/>
            <pc:sldMk cId="3137710867" sldId="293"/>
            <ac:spMk id="7" creationId="{EEF16B81-5579-460C-9DD8-B09361603869}"/>
          </ac:spMkLst>
        </pc:spChg>
        <pc:spChg chg="add del mod">
          <ac:chgData name="Thijs Geert" userId="71bbdf76-1f78-436b-8a82-e502e1f22064" providerId="ADAL" clId="{7F084B3E-2374-4136-98F6-CCB809A89BB7}" dt="2021-06-25T09:32:16.017" v="15085" actId="478"/>
          <ac:spMkLst>
            <pc:docMk/>
            <pc:sldMk cId="3137710867" sldId="293"/>
            <ac:spMk id="8" creationId="{96ED6BCB-9FE6-4322-BEC0-4B1DE8F5A0F3}"/>
          </ac:spMkLst>
        </pc:spChg>
        <pc:spChg chg="add mod">
          <ac:chgData name="Thijs Geert" userId="71bbdf76-1f78-436b-8a82-e502e1f22064" providerId="ADAL" clId="{7F084B3E-2374-4136-98F6-CCB809A89BB7}" dt="2021-06-25T09:52:31.508" v="16403" actId="1076"/>
          <ac:spMkLst>
            <pc:docMk/>
            <pc:sldMk cId="3137710867" sldId="293"/>
            <ac:spMk id="9" creationId="{E432E226-9F2F-4100-A43B-2AE838379D10}"/>
          </ac:spMkLst>
        </pc:spChg>
        <pc:spChg chg="add mod">
          <ac:chgData name="Thijs Geert" userId="71bbdf76-1f78-436b-8a82-e502e1f22064" providerId="ADAL" clId="{7F084B3E-2374-4136-98F6-CCB809A89BB7}" dt="2021-06-25T09:53:03.506" v="16411" actId="1076"/>
          <ac:spMkLst>
            <pc:docMk/>
            <pc:sldMk cId="3137710867" sldId="293"/>
            <ac:spMk id="17" creationId="{C536A8A4-53B4-46BF-8C92-329085FDDEDB}"/>
          </ac:spMkLst>
        </pc:spChg>
        <pc:spChg chg="add mod">
          <ac:chgData name="Thijs Geert" userId="71bbdf76-1f78-436b-8a82-e502e1f22064" providerId="ADAL" clId="{7F084B3E-2374-4136-98F6-CCB809A89BB7}" dt="2021-06-25T09:53:58.606" v="16422" actId="1076"/>
          <ac:spMkLst>
            <pc:docMk/>
            <pc:sldMk cId="3137710867" sldId="293"/>
            <ac:spMk id="26" creationId="{170A1955-86A9-44FA-B8A2-60DD4D430D5B}"/>
          </ac:spMkLst>
        </pc:spChg>
        <pc:picChg chg="add del mod">
          <ac:chgData name="Thijs Geert" userId="71bbdf76-1f78-436b-8a82-e502e1f22064" providerId="ADAL" clId="{7F084B3E-2374-4136-98F6-CCB809A89BB7}" dt="2021-06-24T16:12:44.993" v="12284" actId="478"/>
          <ac:picMkLst>
            <pc:docMk/>
            <pc:sldMk cId="3137710867" sldId="293"/>
            <ac:picMk id="4" creationId="{77741B94-A84E-4E2E-A0A2-A7B535D87B5B}"/>
          </ac:picMkLst>
        </pc:picChg>
        <pc:picChg chg="add mod">
          <ac:chgData name="Thijs Geert" userId="71bbdf76-1f78-436b-8a82-e502e1f22064" providerId="ADAL" clId="{7F084B3E-2374-4136-98F6-CCB809A89BB7}" dt="2021-06-25T09:52:07.277" v="16397" actId="1076"/>
          <ac:picMkLst>
            <pc:docMk/>
            <pc:sldMk cId="3137710867" sldId="293"/>
            <ac:picMk id="5" creationId="{8047B63E-EB73-434B-9531-5FDDE9E04208}"/>
          </ac:picMkLst>
        </pc:picChg>
        <pc:cxnChg chg="add mod">
          <ac:chgData name="Thijs Geert" userId="71bbdf76-1f78-436b-8a82-e502e1f22064" providerId="ADAL" clId="{7F084B3E-2374-4136-98F6-CCB809A89BB7}" dt="2021-06-25T09:53:45.603" v="16419" actId="14100"/>
          <ac:cxnSpMkLst>
            <pc:docMk/>
            <pc:sldMk cId="3137710867" sldId="293"/>
            <ac:cxnSpMk id="11" creationId="{347150D8-04E4-461E-B9C4-CC47044E6DC4}"/>
          </ac:cxnSpMkLst>
        </pc:cxnChg>
        <pc:cxnChg chg="add mod">
          <ac:chgData name="Thijs Geert" userId="71bbdf76-1f78-436b-8a82-e502e1f22064" providerId="ADAL" clId="{7F084B3E-2374-4136-98F6-CCB809A89BB7}" dt="2021-06-25T09:52:35.139" v="16404" actId="14100"/>
          <ac:cxnSpMkLst>
            <pc:docMk/>
            <pc:sldMk cId="3137710867" sldId="293"/>
            <ac:cxnSpMk id="15" creationId="{41A980C0-4455-4A86-A0FB-7A85EC53304A}"/>
          </ac:cxnSpMkLst>
        </pc:cxnChg>
        <pc:cxnChg chg="add mod">
          <ac:chgData name="Thijs Geert" userId="71bbdf76-1f78-436b-8a82-e502e1f22064" providerId="ADAL" clId="{7F084B3E-2374-4136-98F6-CCB809A89BB7}" dt="2021-06-25T09:53:21.415" v="16416" actId="14100"/>
          <ac:cxnSpMkLst>
            <pc:docMk/>
            <pc:sldMk cId="3137710867" sldId="293"/>
            <ac:cxnSpMk id="18" creationId="{14B93E35-0ACA-477F-A314-D85143FB8045}"/>
          </ac:cxnSpMkLst>
        </pc:cxnChg>
        <pc:cxnChg chg="add mod">
          <ac:chgData name="Thijs Geert" userId="71bbdf76-1f78-436b-8a82-e502e1f22064" providerId="ADAL" clId="{7F084B3E-2374-4136-98F6-CCB809A89BB7}" dt="2021-06-25T09:53:27.915" v="16418" actId="14100"/>
          <ac:cxnSpMkLst>
            <pc:docMk/>
            <pc:sldMk cId="3137710867" sldId="293"/>
            <ac:cxnSpMk id="20" creationId="{9E21B515-E010-4F92-BCF3-BDEC853A4111}"/>
          </ac:cxnSpMkLst>
        </pc:cxnChg>
        <pc:cxnChg chg="add mod">
          <ac:chgData name="Thijs Geert" userId="71bbdf76-1f78-436b-8a82-e502e1f22064" providerId="ADAL" clId="{7F084B3E-2374-4136-98F6-CCB809A89BB7}" dt="2021-06-25T09:53:55.446" v="16421" actId="14100"/>
          <ac:cxnSpMkLst>
            <pc:docMk/>
            <pc:sldMk cId="3137710867" sldId="293"/>
            <ac:cxnSpMk id="27" creationId="{8D16BDB7-BB9F-4BC2-A23D-FE8C8F21D2EE}"/>
          </ac:cxnSpMkLst>
        </pc:cxnChg>
      </pc:sldChg>
      <pc:sldChg chg="addSp delSp modSp add del mod">
        <pc:chgData name="Thijs Geert" userId="71bbdf76-1f78-436b-8a82-e502e1f22064" providerId="ADAL" clId="{7F084B3E-2374-4136-98F6-CCB809A89BB7}" dt="2021-06-25T10:02:02.922" v="16660" actId="47"/>
        <pc:sldMkLst>
          <pc:docMk/>
          <pc:sldMk cId="785137597" sldId="294"/>
        </pc:sldMkLst>
        <pc:spChg chg="mod">
          <ac:chgData name="Thijs Geert" userId="71bbdf76-1f78-436b-8a82-e502e1f22064" providerId="ADAL" clId="{7F084B3E-2374-4136-98F6-CCB809A89BB7}" dt="2021-06-24T16:13:24.635" v="12317" actId="20577"/>
          <ac:spMkLst>
            <pc:docMk/>
            <pc:sldMk cId="785137597" sldId="294"/>
            <ac:spMk id="2" creationId="{1DEFF95F-CF61-49C4-B9AA-440049470977}"/>
          </ac:spMkLst>
        </pc:spChg>
        <pc:spChg chg="del">
          <ac:chgData name="Thijs Geert" userId="71bbdf76-1f78-436b-8a82-e502e1f22064" providerId="ADAL" clId="{7F084B3E-2374-4136-98F6-CCB809A89BB7}" dt="2021-06-24T16:12:58.280" v="12300" actId="478"/>
          <ac:spMkLst>
            <pc:docMk/>
            <pc:sldMk cId="785137597" sldId="294"/>
            <ac:spMk id="3" creationId="{B91FEBC3-BC36-44B4-98C0-7B7A5DAF600B}"/>
          </ac:spMkLst>
        </pc:spChg>
        <pc:spChg chg="add del mod">
          <ac:chgData name="Thijs Geert" userId="71bbdf76-1f78-436b-8a82-e502e1f22064" providerId="ADAL" clId="{7F084B3E-2374-4136-98F6-CCB809A89BB7}" dt="2021-06-24T16:13:01.038" v="12301" actId="478"/>
          <ac:spMkLst>
            <pc:docMk/>
            <pc:sldMk cId="785137597" sldId="294"/>
            <ac:spMk id="5" creationId="{92D5425A-8FAD-4BF1-B347-5FD2F9379FB2}"/>
          </ac:spMkLst>
        </pc:spChg>
        <pc:graphicFrameChg chg="add mod modGraphic">
          <ac:chgData name="Thijs Geert" userId="71bbdf76-1f78-436b-8a82-e502e1f22064" providerId="ADAL" clId="{7F084B3E-2374-4136-98F6-CCB809A89BB7}" dt="2021-06-24T16:14:11.261" v="12323" actId="14100"/>
          <ac:graphicFrameMkLst>
            <pc:docMk/>
            <pc:sldMk cId="785137597" sldId="294"/>
            <ac:graphicFrameMk id="6" creationId="{812D32A1-D409-413F-BF14-AD5EFB8B435C}"/>
          </ac:graphicFrameMkLst>
        </pc:graphicFrameChg>
      </pc:sldChg>
      <pc:sldChg chg="del">
        <pc:chgData name="Thijs Geert" userId="71bbdf76-1f78-436b-8a82-e502e1f22064" providerId="ADAL" clId="{7F084B3E-2374-4136-98F6-CCB809A89BB7}" dt="2021-06-24T07:40:38.944" v="1" actId="47"/>
        <pc:sldMkLst>
          <pc:docMk/>
          <pc:sldMk cId="2211994134" sldId="295"/>
        </pc:sldMkLst>
      </pc:sldChg>
      <pc:sldChg chg="addSp delSp modSp add mod">
        <pc:chgData name="Thijs Geert" userId="71bbdf76-1f78-436b-8a82-e502e1f22064" providerId="ADAL" clId="{7F084B3E-2374-4136-98F6-CCB809A89BB7}" dt="2021-06-24T16:13:56.080" v="12321" actId="1076"/>
        <pc:sldMkLst>
          <pc:docMk/>
          <pc:sldMk cId="4256975097" sldId="295"/>
        </pc:sldMkLst>
        <pc:spChg chg="mod">
          <ac:chgData name="Thijs Geert" userId="71bbdf76-1f78-436b-8a82-e502e1f22064" providerId="ADAL" clId="{7F084B3E-2374-4136-98F6-CCB809A89BB7}" dt="2021-06-24T16:13:19.636" v="12315" actId="20577"/>
          <ac:spMkLst>
            <pc:docMk/>
            <pc:sldMk cId="4256975097" sldId="295"/>
            <ac:spMk id="2" creationId="{1DEFF95F-CF61-49C4-B9AA-440049470977}"/>
          </ac:spMkLst>
        </pc:spChg>
        <pc:graphicFrameChg chg="add mod">
          <ac:chgData name="Thijs Geert" userId="71bbdf76-1f78-436b-8a82-e502e1f22064" providerId="ADAL" clId="{7F084B3E-2374-4136-98F6-CCB809A89BB7}" dt="2021-06-24T16:13:56.080" v="12321" actId="1076"/>
          <ac:graphicFrameMkLst>
            <pc:docMk/>
            <pc:sldMk cId="4256975097" sldId="295"/>
            <ac:graphicFrameMk id="3" creationId="{8F748D2E-6255-49EA-89E3-5F9290E962C3}"/>
          </ac:graphicFrameMkLst>
        </pc:graphicFrameChg>
        <pc:graphicFrameChg chg="del modGraphic">
          <ac:chgData name="Thijs Geert" userId="71bbdf76-1f78-436b-8a82-e502e1f22064" providerId="ADAL" clId="{7F084B3E-2374-4136-98F6-CCB809A89BB7}" dt="2021-06-24T16:13:44.315" v="12319" actId="478"/>
          <ac:graphicFrameMkLst>
            <pc:docMk/>
            <pc:sldMk cId="4256975097" sldId="295"/>
            <ac:graphicFrameMk id="6" creationId="{812D32A1-D409-413F-BF14-AD5EFB8B435C}"/>
          </ac:graphicFrameMkLst>
        </pc:graphicFrameChg>
      </pc:sldChg>
      <pc:sldChg chg="del">
        <pc:chgData name="Thijs Geert" userId="71bbdf76-1f78-436b-8a82-e502e1f22064" providerId="ADAL" clId="{7F084B3E-2374-4136-98F6-CCB809A89BB7}" dt="2021-06-24T07:40:38.944" v="1" actId="47"/>
        <pc:sldMkLst>
          <pc:docMk/>
          <pc:sldMk cId="2536380236" sldId="296"/>
        </pc:sldMkLst>
      </pc:sldChg>
      <pc:sldChg chg="addSp delSp modSp add mod">
        <pc:chgData name="Thijs Geert" userId="71bbdf76-1f78-436b-8a82-e502e1f22064" providerId="ADAL" clId="{7F084B3E-2374-4136-98F6-CCB809A89BB7}" dt="2021-06-24T16:15:23.320" v="12331" actId="1076"/>
        <pc:sldMkLst>
          <pc:docMk/>
          <pc:sldMk cId="3963928078" sldId="296"/>
        </pc:sldMkLst>
        <pc:spChg chg="del">
          <ac:chgData name="Thijs Geert" userId="71bbdf76-1f78-436b-8a82-e502e1f22064" providerId="ADAL" clId="{7F084B3E-2374-4136-98F6-CCB809A89BB7}" dt="2021-06-24T16:14:37.659" v="12325" actId="478"/>
          <ac:spMkLst>
            <pc:docMk/>
            <pc:sldMk cId="3963928078" sldId="296"/>
            <ac:spMk id="3" creationId="{B91FEBC3-BC36-44B4-98C0-7B7A5DAF600B}"/>
          </ac:spMkLst>
        </pc:spChg>
        <pc:spChg chg="add del mod">
          <ac:chgData name="Thijs Geert" userId="71bbdf76-1f78-436b-8a82-e502e1f22064" providerId="ADAL" clId="{7F084B3E-2374-4136-98F6-CCB809A89BB7}" dt="2021-06-24T16:14:44.156" v="12326" actId="478"/>
          <ac:spMkLst>
            <pc:docMk/>
            <pc:sldMk cId="3963928078" sldId="296"/>
            <ac:spMk id="5" creationId="{6B34DC12-0F4B-4BCE-A318-8D2CD911244C}"/>
          </ac:spMkLst>
        </pc:spChg>
        <pc:picChg chg="add mod">
          <ac:chgData name="Thijs Geert" userId="71bbdf76-1f78-436b-8a82-e502e1f22064" providerId="ADAL" clId="{7F084B3E-2374-4136-98F6-CCB809A89BB7}" dt="2021-06-24T16:15:23.320" v="12331" actId="1076"/>
          <ac:picMkLst>
            <pc:docMk/>
            <pc:sldMk cId="3963928078" sldId="296"/>
            <ac:picMk id="7" creationId="{C8A56418-37BB-4666-A961-FD80BF1D3707}"/>
          </ac:picMkLst>
        </pc:picChg>
      </pc:sldChg>
      <pc:sldChg chg="del">
        <pc:chgData name="Thijs Geert" userId="71bbdf76-1f78-436b-8a82-e502e1f22064" providerId="ADAL" clId="{7F084B3E-2374-4136-98F6-CCB809A89BB7}" dt="2021-06-24T07:40:38.944" v="1" actId="47"/>
        <pc:sldMkLst>
          <pc:docMk/>
          <pc:sldMk cId="77997021" sldId="297"/>
        </pc:sldMkLst>
      </pc:sldChg>
      <pc:sldChg chg="addSp delSp modSp add mod">
        <pc:chgData name="Thijs Geert" userId="71bbdf76-1f78-436b-8a82-e502e1f22064" providerId="ADAL" clId="{7F084B3E-2374-4136-98F6-CCB809A89BB7}" dt="2021-06-24T16:16:06.572" v="12339" actId="1076"/>
        <pc:sldMkLst>
          <pc:docMk/>
          <pc:sldMk cId="1153382012" sldId="297"/>
        </pc:sldMkLst>
        <pc:spChg chg="del">
          <ac:chgData name="Thijs Geert" userId="71bbdf76-1f78-436b-8a82-e502e1f22064" providerId="ADAL" clId="{7F084B3E-2374-4136-98F6-CCB809A89BB7}" dt="2021-06-24T16:15:41.566" v="12333" actId="478"/>
          <ac:spMkLst>
            <pc:docMk/>
            <pc:sldMk cId="1153382012" sldId="297"/>
            <ac:spMk id="3" creationId="{B91FEBC3-BC36-44B4-98C0-7B7A5DAF600B}"/>
          </ac:spMkLst>
        </pc:spChg>
        <pc:spChg chg="add del mod">
          <ac:chgData name="Thijs Geert" userId="71bbdf76-1f78-436b-8a82-e502e1f22064" providerId="ADAL" clId="{7F084B3E-2374-4136-98F6-CCB809A89BB7}" dt="2021-06-24T16:15:43.870" v="12334" actId="478"/>
          <ac:spMkLst>
            <pc:docMk/>
            <pc:sldMk cId="1153382012" sldId="297"/>
            <ac:spMk id="5" creationId="{B2419FE5-31FD-46A3-B898-91535FE1186C}"/>
          </ac:spMkLst>
        </pc:spChg>
        <pc:picChg chg="add mod">
          <ac:chgData name="Thijs Geert" userId="71bbdf76-1f78-436b-8a82-e502e1f22064" providerId="ADAL" clId="{7F084B3E-2374-4136-98F6-CCB809A89BB7}" dt="2021-06-24T16:16:06.572" v="12339" actId="1076"/>
          <ac:picMkLst>
            <pc:docMk/>
            <pc:sldMk cId="1153382012" sldId="297"/>
            <ac:picMk id="7" creationId="{A21F37E5-FB22-476F-A85E-B478EE323F3C}"/>
          </ac:picMkLst>
        </pc:picChg>
      </pc:sldChg>
      <pc:sldChg chg="addSp delSp modSp add mod modNotesTx">
        <pc:chgData name="Thijs Geert" userId="71bbdf76-1f78-436b-8a82-e502e1f22064" providerId="ADAL" clId="{7F084B3E-2374-4136-98F6-CCB809A89BB7}" dt="2021-06-24T16:31:04.966" v="12675" actId="20577"/>
        <pc:sldMkLst>
          <pc:docMk/>
          <pc:sldMk cId="1220691616" sldId="298"/>
        </pc:sldMkLst>
        <pc:spChg chg="del">
          <ac:chgData name="Thijs Geert" userId="71bbdf76-1f78-436b-8a82-e502e1f22064" providerId="ADAL" clId="{7F084B3E-2374-4136-98F6-CCB809A89BB7}" dt="2021-06-24T16:16:54.980" v="12341" actId="478"/>
          <ac:spMkLst>
            <pc:docMk/>
            <pc:sldMk cId="1220691616" sldId="298"/>
            <ac:spMk id="3" creationId="{B91FEBC3-BC36-44B4-98C0-7B7A5DAF600B}"/>
          </ac:spMkLst>
        </pc:spChg>
        <pc:spChg chg="add del mod">
          <ac:chgData name="Thijs Geert" userId="71bbdf76-1f78-436b-8a82-e502e1f22064" providerId="ADAL" clId="{7F084B3E-2374-4136-98F6-CCB809A89BB7}" dt="2021-06-24T16:16:56.961" v="12342" actId="478"/>
          <ac:spMkLst>
            <pc:docMk/>
            <pc:sldMk cId="1220691616" sldId="298"/>
            <ac:spMk id="5" creationId="{B5BFE02C-C2FE-48AD-915C-8D2D2AA5945F}"/>
          </ac:spMkLst>
        </pc:spChg>
        <pc:picChg chg="add mod">
          <ac:chgData name="Thijs Geert" userId="71bbdf76-1f78-436b-8a82-e502e1f22064" providerId="ADAL" clId="{7F084B3E-2374-4136-98F6-CCB809A89BB7}" dt="2021-06-24T16:20:31.207" v="12366" actId="14100"/>
          <ac:picMkLst>
            <pc:docMk/>
            <pc:sldMk cId="1220691616" sldId="298"/>
            <ac:picMk id="6" creationId="{E1DAB514-8DFC-4EA0-9746-F63D9C2E8D5D}"/>
          </ac:picMkLst>
        </pc:picChg>
        <pc:picChg chg="add mod">
          <ac:chgData name="Thijs Geert" userId="71bbdf76-1f78-436b-8a82-e502e1f22064" providerId="ADAL" clId="{7F084B3E-2374-4136-98F6-CCB809A89BB7}" dt="2021-06-24T16:30:36.656" v="12670" actId="1076"/>
          <ac:picMkLst>
            <pc:docMk/>
            <pc:sldMk cId="1220691616" sldId="298"/>
            <ac:picMk id="7" creationId="{C33DE83E-1301-4733-8A17-88FD424BFD88}"/>
          </ac:picMkLst>
        </pc:picChg>
        <pc:picChg chg="add mod">
          <ac:chgData name="Thijs Geert" userId="71bbdf76-1f78-436b-8a82-e502e1f22064" providerId="ADAL" clId="{7F084B3E-2374-4136-98F6-CCB809A89BB7}" dt="2021-06-24T16:30:35.426" v="12669" actId="1076"/>
          <ac:picMkLst>
            <pc:docMk/>
            <pc:sldMk cId="1220691616" sldId="298"/>
            <ac:picMk id="8" creationId="{2EDCCBA8-6B91-4854-A2D5-294F07E4ED8B}"/>
          </ac:picMkLst>
        </pc:picChg>
        <pc:picChg chg="add mod">
          <ac:chgData name="Thijs Geert" userId="71bbdf76-1f78-436b-8a82-e502e1f22064" providerId="ADAL" clId="{7F084B3E-2374-4136-98F6-CCB809A89BB7}" dt="2021-06-24T16:30:27.465" v="12666" actId="1076"/>
          <ac:picMkLst>
            <pc:docMk/>
            <pc:sldMk cId="1220691616" sldId="298"/>
            <ac:picMk id="9" creationId="{0052CED8-A487-48D3-BFB4-DC115F1D5B9D}"/>
          </ac:picMkLst>
        </pc:picChg>
        <pc:picChg chg="add mod">
          <ac:chgData name="Thijs Geert" userId="71bbdf76-1f78-436b-8a82-e502e1f22064" providerId="ADAL" clId="{7F084B3E-2374-4136-98F6-CCB809A89BB7}" dt="2021-06-24T16:22:33.353" v="12431" actId="1076"/>
          <ac:picMkLst>
            <pc:docMk/>
            <pc:sldMk cId="1220691616" sldId="298"/>
            <ac:picMk id="10" creationId="{A8B98246-D8C3-4956-85FD-9A41453AB00C}"/>
          </ac:picMkLst>
        </pc:picChg>
        <pc:picChg chg="add mod">
          <ac:chgData name="Thijs Geert" userId="71bbdf76-1f78-436b-8a82-e502e1f22064" providerId="ADAL" clId="{7F084B3E-2374-4136-98F6-CCB809A89BB7}" dt="2021-06-24T16:30:23.038" v="12663" actId="1076"/>
          <ac:picMkLst>
            <pc:docMk/>
            <pc:sldMk cId="1220691616" sldId="298"/>
            <ac:picMk id="11" creationId="{1EE16B56-100F-4246-A62D-F31248A2616D}"/>
          </ac:picMkLst>
        </pc:picChg>
        <pc:picChg chg="add mod">
          <ac:chgData name="Thijs Geert" userId="71bbdf76-1f78-436b-8a82-e502e1f22064" providerId="ADAL" clId="{7F084B3E-2374-4136-98F6-CCB809A89BB7}" dt="2021-06-24T16:30:31.720" v="12668" actId="1076"/>
          <ac:picMkLst>
            <pc:docMk/>
            <pc:sldMk cId="1220691616" sldId="298"/>
            <ac:picMk id="12" creationId="{652F2A57-86D5-40F6-9158-145152ED2A05}"/>
          </ac:picMkLst>
        </pc:picChg>
        <pc:picChg chg="add mod">
          <ac:chgData name="Thijs Geert" userId="71bbdf76-1f78-436b-8a82-e502e1f22064" providerId="ADAL" clId="{7F084B3E-2374-4136-98F6-CCB809A89BB7}" dt="2021-06-24T16:30:29.879" v="12667" actId="1076"/>
          <ac:picMkLst>
            <pc:docMk/>
            <pc:sldMk cId="1220691616" sldId="298"/>
            <ac:picMk id="13" creationId="{A2E59D3F-B3EC-4F16-B10D-A882985459BE}"/>
          </ac:picMkLst>
        </pc:picChg>
      </pc:sldChg>
      <pc:sldChg chg="del">
        <pc:chgData name="Thijs Geert" userId="71bbdf76-1f78-436b-8a82-e502e1f22064" providerId="ADAL" clId="{7F084B3E-2374-4136-98F6-CCB809A89BB7}" dt="2021-06-24T07:40:38.944" v="1" actId="47"/>
        <pc:sldMkLst>
          <pc:docMk/>
          <pc:sldMk cId="2153600045" sldId="298"/>
        </pc:sldMkLst>
      </pc:sldChg>
      <pc:sldChg chg="addSp delSp modSp add mod modNotesTx">
        <pc:chgData name="Thijs Geert" userId="71bbdf76-1f78-436b-8a82-e502e1f22064" providerId="ADAL" clId="{7F084B3E-2374-4136-98F6-CCB809A89BB7}" dt="2021-06-24T16:28:14.571" v="12661" actId="20577"/>
        <pc:sldMkLst>
          <pc:docMk/>
          <pc:sldMk cId="454567496" sldId="299"/>
        </pc:sldMkLst>
        <pc:spChg chg="del">
          <ac:chgData name="Thijs Geert" userId="71bbdf76-1f78-436b-8a82-e502e1f22064" providerId="ADAL" clId="{7F084B3E-2374-4136-98F6-CCB809A89BB7}" dt="2021-06-24T16:24:19.801" v="12534" actId="478"/>
          <ac:spMkLst>
            <pc:docMk/>
            <pc:sldMk cId="454567496" sldId="299"/>
            <ac:spMk id="3" creationId="{B91FEBC3-BC36-44B4-98C0-7B7A5DAF600B}"/>
          </ac:spMkLst>
        </pc:spChg>
        <pc:spChg chg="add del mod">
          <ac:chgData name="Thijs Geert" userId="71bbdf76-1f78-436b-8a82-e502e1f22064" providerId="ADAL" clId="{7F084B3E-2374-4136-98F6-CCB809A89BB7}" dt="2021-06-24T16:24:23.733" v="12535" actId="478"/>
          <ac:spMkLst>
            <pc:docMk/>
            <pc:sldMk cId="454567496" sldId="299"/>
            <ac:spMk id="5" creationId="{874C8202-329D-46AF-8F7B-19CE15FBA57C}"/>
          </ac:spMkLst>
        </pc:spChg>
        <pc:picChg chg="add mod">
          <ac:chgData name="Thijs Geert" userId="71bbdf76-1f78-436b-8a82-e502e1f22064" providerId="ADAL" clId="{7F084B3E-2374-4136-98F6-CCB809A89BB7}" dt="2021-06-24T16:25:55.261" v="12548" actId="14100"/>
          <ac:picMkLst>
            <pc:docMk/>
            <pc:sldMk cId="454567496" sldId="299"/>
            <ac:picMk id="6" creationId="{4830F6B7-79E6-40E1-8205-2E48360CF39F}"/>
          </ac:picMkLst>
        </pc:picChg>
        <pc:picChg chg="add mod">
          <ac:chgData name="Thijs Geert" userId="71bbdf76-1f78-436b-8a82-e502e1f22064" providerId="ADAL" clId="{7F084B3E-2374-4136-98F6-CCB809A89BB7}" dt="2021-06-24T16:25:59.115" v="12550" actId="1076"/>
          <ac:picMkLst>
            <pc:docMk/>
            <pc:sldMk cId="454567496" sldId="299"/>
            <ac:picMk id="7" creationId="{66EA6058-C70F-4F39-A50A-78022DAB2806}"/>
          </ac:picMkLst>
        </pc:picChg>
        <pc:picChg chg="add mod">
          <ac:chgData name="Thijs Geert" userId="71bbdf76-1f78-436b-8a82-e502e1f22064" providerId="ADAL" clId="{7F084B3E-2374-4136-98F6-CCB809A89BB7}" dt="2021-06-24T16:26:32.228" v="12557" actId="14100"/>
          <ac:picMkLst>
            <pc:docMk/>
            <pc:sldMk cId="454567496" sldId="299"/>
            <ac:picMk id="8" creationId="{A74DED93-240E-41E0-913A-91AF069C9D30}"/>
          </ac:picMkLst>
        </pc:picChg>
      </pc:sldChg>
      <pc:sldChg chg="modSp add mod ord">
        <pc:chgData name="Thijs Geert" userId="71bbdf76-1f78-436b-8a82-e502e1f22064" providerId="ADAL" clId="{7F084B3E-2374-4136-98F6-CCB809A89BB7}" dt="2021-06-24T17:25:32.479" v="13919" actId="20577"/>
        <pc:sldMkLst>
          <pc:docMk/>
          <pc:sldMk cId="679490162" sldId="300"/>
        </pc:sldMkLst>
        <pc:spChg chg="mod">
          <ac:chgData name="Thijs Geert" userId="71bbdf76-1f78-436b-8a82-e502e1f22064" providerId="ADAL" clId="{7F084B3E-2374-4136-98F6-CCB809A89BB7}" dt="2021-06-24T17:25:32.479" v="13919" actId="20577"/>
          <ac:spMkLst>
            <pc:docMk/>
            <pc:sldMk cId="679490162" sldId="300"/>
            <ac:spMk id="3" creationId="{B91FEBC3-BC36-44B4-98C0-7B7A5DAF600B}"/>
          </ac:spMkLst>
        </pc:spChg>
      </pc:sldChg>
      <pc:sldChg chg="del">
        <pc:chgData name="Thijs Geert" userId="71bbdf76-1f78-436b-8a82-e502e1f22064" providerId="ADAL" clId="{7F084B3E-2374-4136-98F6-CCB809A89BB7}" dt="2021-06-24T07:40:38.944" v="1" actId="47"/>
        <pc:sldMkLst>
          <pc:docMk/>
          <pc:sldMk cId="1862427937" sldId="300"/>
        </pc:sldMkLst>
      </pc:sldChg>
      <pc:sldChg chg="addSp delSp modSp add mod modNotesTx">
        <pc:chgData name="Thijs Geert" userId="71bbdf76-1f78-436b-8a82-e502e1f22064" providerId="ADAL" clId="{7F084B3E-2374-4136-98F6-CCB809A89BB7}" dt="2021-06-24T17:00:31.546" v="12863" actId="20577"/>
        <pc:sldMkLst>
          <pc:docMk/>
          <pc:sldMk cId="327863326" sldId="301"/>
        </pc:sldMkLst>
        <pc:spChg chg="del">
          <ac:chgData name="Thijs Geert" userId="71bbdf76-1f78-436b-8a82-e502e1f22064" providerId="ADAL" clId="{7F084B3E-2374-4136-98F6-CCB809A89BB7}" dt="2021-06-24T16:46:59.559" v="12719" actId="478"/>
          <ac:spMkLst>
            <pc:docMk/>
            <pc:sldMk cId="327863326" sldId="301"/>
            <ac:spMk id="3" creationId="{B91FEBC3-BC36-44B4-98C0-7B7A5DAF600B}"/>
          </ac:spMkLst>
        </pc:spChg>
        <pc:spChg chg="add del mod">
          <ac:chgData name="Thijs Geert" userId="71bbdf76-1f78-436b-8a82-e502e1f22064" providerId="ADAL" clId="{7F084B3E-2374-4136-98F6-CCB809A89BB7}" dt="2021-06-24T16:47:01.540" v="12720" actId="478"/>
          <ac:spMkLst>
            <pc:docMk/>
            <pc:sldMk cId="327863326" sldId="301"/>
            <ac:spMk id="5" creationId="{B3130940-B40F-453C-B0B0-586E9D8E6AF4}"/>
          </ac:spMkLst>
        </pc:spChg>
        <pc:spChg chg="add mod">
          <ac:chgData name="Thijs Geert" userId="71bbdf76-1f78-436b-8a82-e502e1f22064" providerId="ADAL" clId="{7F084B3E-2374-4136-98F6-CCB809A89BB7}" dt="2021-06-24T16:50:35.369" v="12731" actId="1076"/>
          <ac:spMkLst>
            <pc:docMk/>
            <pc:sldMk cId="327863326" sldId="301"/>
            <ac:spMk id="8" creationId="{2D52DD63-4480-41CA-9F45-CB1A5D2A51CE}"/>
          </ac:spMkLst>
        </pc:spChg>
        <pc:picChg chg="add mod">
          <ac:chgData name="Thijs Geert" userId="71bbdf76-1f78-436b-8a82-e502e1f22064" providerId="ADAL" clId="{7F084B3E-2374-4136-98F6-CCB809A89BB7}" dt="2021-06-24T16:50:35.369" v="12731" actId="1076"/>
          <ac:picMkLst>
            <pc:docMk/>
            <pc:sldMk cId="327863326" sldId="301"/>
            <ac:picMk id="7" creationId="{2FAA5804-CB48-4D1F-99A5-62E645793CDC}"/>
          </ac:picMkLst>
        </pc:picChg>
        <pc:picChg chg="add del mod">
          <ac:chgData name="Thijs Geert" userId="71bbdf76-1f78-436b-8a82-e502e1f22064" providerId="ADAL" clId="{7F084B3E-2374-4136-98F6-CCB809A89BB7}" dt="2021-06-24T16:51:48.981" v="12735" actId="478"/>
          <ac:picMkLst>
            <pc:docMk/>
            <pc:sldMk cId="327863326" sldId="301"/>
            <ac:picMk id="10" creationId="{55B84E9A-E4D1-49B6-8C80-AD0BCB52AB26}"/>
          </ac:picMkLst>
        </pc:picChg>
        <pc:picChg chg="add del mod">
          <ac:chgData name="Thijs Geert" userId="71bbdf76-1f78-436b-8a82-e502e1f22064" providerId="ADAL" clId="{7F084B3E-2374-4136-98F6-CCB809A89BB7}" dt="2021-06-24T16:52:15.028" v="12739" actId="478"/>
          <ac:picMkLst>
            <pc:docMk/>
            <pc:sldMk cId="327863326" sldId="301"/>
            <ac:picMk id="12" creationId="{192F8280-3A9C-4167-BA2F-3D8458F610FC}"/>
          </ac:picMkLst>
        </pc:picChg>
        <pc:picChg chg="add del mod modCrop">
          <ac:chgData name="Thijs Geert" userId="71bbdf76-1f78-436b-8a82-e502e1f22064" providerId="ADAL" clId="{7F084B3E-2374-4136-98F6-CCB809A89BB7}" dt="2021-06-24T16:54:15.022" v="12750" actId="478"/>
          <ac:picMkLst>
            <pc:docMk/>
            <pc:sldMk cId="327863326" sldId="301"/>
            <ac:picMk id="14" creationId="{D86A90A9-BB7B-43E9-A6BD-D5F89EA4419C}"/>
          </ac:picMkLst>
        </pc:picChg>
        <pc:picChg chg="add mod">
          <ac:chgData name="Thijs Geert" userId="71bbdf76-1f78-436b-8a82-e502e1f22064" providerId="ADAL" clId="{7F084B3E-2374-4136-98F6-CCB809A89BB7}" dt="2021-06-24T16:57:06.259" v="12756" actId="1076"/>
          <ac:picMkLst>
            <pc:docMk/>
            <pc:sldMk cId="327863326" sldId="301"/>
            <ac:picMk id="16" creationId="{9739D50C-3413-41AC-B435-F54371E14788}"/>
          </ac:picMkLst>
        </pc:picChg>
      </pc:sldChg>
      <pc:sldChg chg="addSp delSp modSp add mod modNotesTx">
        <pc:chgData name="Thijs Geert" userId="71bbdf76-1f78-436b-8a82-e502e1f22064" providerId="ADAL" clId="{7F084B3E-2374-4136-98F6-CCB809A89BB7}" dt="2021-06-24T16:59:34.582" v="12804" actId="20577"/>
        <pc:sldMkLst>
          <pc:docMk/>
          <pc:sldMk cId="1253454680" sldId="302"/>
        </pc:sldMkLst>
        <pc:spChg chg="del">
          <ac:chgData name="Thijs Geert" userId="71bbdf76-1f78-436b-8a82-e502e1f22064" providerId="ADAL" clId="{7F084B3E-2374-4136-98F6-CCB809A89BB7}" dt="2021-06-24T16:57:34.882" v="12757" actId="478"/>
          <ac:spMkLst>
            <pc:docMk/>
            <pc:sldMk cId="1253454680" sldId="302"/>
            <ac:spMk id="3" creationId="{B91FEBC3-BC36-44B4-98C0-7B7A5DAF600B}"/>
          </ac:spMkLst>
        </pc:spChg>
        <pc:spChg chg="add del mod">
          <ac:chgData name="Thijs Geert" userId="71bbdf76-1f78-436b-8a82-e502e1f22064" providerId="ADAL" clId="{7F084B3E-2374-4136-98F6-CCB809A89BB7}" dt="2021-06-24T16:57:36.456" v="12758" actId="478"/>
          <ac:spMkLst>
            <pc:docMk/>
            <pc:sldMk cId="1253454680" sldId="302"/>
            <ac:spMk id="5" creationId="{8ADC227E-A91F-4787-9C71-16267DBA2EF3}"/>
          </ac:spMkLst>
        </pc:spChg>
        <pc:spChg chg="add mod">
          <ac:chgData name="Thijs Geert" userId="71bbdf76-1f78-436b-8a82-e502e1f22064" providerId="ADAL" clId="{7F084B3E-2374-4136-98F6-CCB809A89BB7}" dt="2021-06-24T16:57:50.648" v="12762" actId="1076"/>
          <ac:spMkLst>
            <pc:docMk/>
            <pc:sldMk cId="1253454680" sldId="302"/>
            <ac:spMk id="7" creationId="{E6261498-644E-4D3A-997C-EA3287961181}"/>
          </ac:spMkLst>
        </pc:spChg>
        <pc:picChg chg="add mod">
          <ac:chgData name="Thijs Geert" userId="71bbdf76-1f78-436b-8a82-e502e1f22064" providerId="ADAL" clId="{7F084B3E-2374-4136-98F6-CCB809A89BB7}" dt="2021-06-24T16:57:37.082" v="12759"/>
          <ac:picMkLst>
            <pc:docMk/>
            <pc:sldMk cId="1253454680" sldId="302"/>
            <ac:picMk id="6" creationId="{1DF55C08-0324-4C0B-BE6D-52DCB099E05B}"/>
          </ac:picMkLst>
        </pc:picChg>
        <pc:picChg chg="add mod">
          <ac:chgData name="Thijs Geert" userId="71bbdf76-1f78-436b-8a82-e502e1f22064" providerId="ADAL" clId="{7F084B3E-2374-4136-98F6-CCB809A89BB7}" dt="2021-06-24T16:59:12.818" v="12765" actId="1076"/>
          <ac:picMkLst>
            <pc:docMk/>
            <pc:sldMk cId="1253454680" sldId="302"/>
            <ac:picMk id="9" creationId="{3B0E21CF-FA7D-4478-ADC6-63C67BF5285D}"/>
          </ac:picMkLst>
        </pc:picChg>
      </pc:sldChg>
      <pc:sldChg chg="del">
        <pc:chgData name="Thijs Geert" userId="71bbdf76-1f78-436b-8a82-e502e1f22064" providerId="ADAL" clId="{7F084B3E-2374-4136-98F6-CCB809A89BB7}" dt="2021-06-24T07:40:38.944" v="1" actId="47"/>
        <pc:sldMkLst>
          <pc:docMk/>
          <pc:sldMk cId="3860943190" sldId="302"/>
        </pc:sldMkLst>
      </pc:sldChg>
      <pc:sldChg chg="addSp delSp modSp add mod modNotesTx">
        <pc:chgData name="Thijs Geert" userId="71bbdf76-1f78-436b-8a82-e502e1f22064" providerId="ADAL" clId="{7F084B3E-2374-4136-98F6-CCB809A89BB7}" dt="2021-06-24T17:01:59.710" v="12924" actId="20577"/>
        <pc:sldMkLst>
          <pc:docMk/>
          <pc:sldMk cId="3097837662" sldId="303"/>
        </pc:sldMkLst>
        <pc:spChg chg="del">
          <ac:chgData name="Thijs Geert" userId="71bbdf76-1f78-436b-8a82-e502e1f22064" providerId="ADAL" clId="{7F084B3E-2374-4136-98F6-CCB809A89BB7}" dt="2021-06-24T17:01:07.775" v="12864" actId="478"/>
          <ac:spMkLst>
            <pc:docMk/>
            <pc:sldMk cId="3097837662" sldId="303"/>
            <ac:spMk id="3" creationId="{B91FEBC3-BC36-44B4-98C0-7B7A5DAF600B}"/>
          </ac:spMkLst>
        </pc:spChg>
        <pc:spChg chg="add del mod">
          <ac:chgData name="Thijs Geert" userId="71bbdf76-1f78-436b-8a82-e502e1f22064" providerId="ADAL" clId="{7F084B3E-2374-4136-98F6-CCB809A89BB7}" dt="2021-06-24T17:01:12.170" v="12865" actId="478"/>
          <ac:spMkLst>
            <pc:docMk/>
            <pc:sldMk cId="3097837662" sldId="303"/>
            <ac:spMk id="5" creationId="{F12F801F-637A-4954-B54E-EBDC175888EA}"/>
          </ac:spMkLst>
        </pc:spChg>
        <pc:picChg chg="add mod">
          <ac:chgData name="Thijs Geert" userId="71bbdf76-1f78-436b-8a82-e502e1f22064" providerId="ADAL" clId="{7F084B3E-2374-4136-98F6-CCB809A89BB7}" dt="2021-06-24T17:01:43.468" v="12870" actId="1076"/>
          <ac:picMkLst>
            <pc:docMk/>
            <pc:sldMk cId="3097837662" sldId="303"/>
            <ac:picMk id="7" creationId="{A9FE50C6-2ACF-486E-BBA7-FB8A14CF24E1}"/>
          </ac:picMkLst>
        </pc:picChg>
      </pc:sldChg>
      <pc:sldChg chg="del">
        <pc:chgData name="Thijs Geert" userId="71bbdf76-1f78-436b-8a82-e502e1f22064" providerId="ADAL" clId="{7F084B3E-2374-4136-98F6-CCB809A89BB7}" dt="2021-06-24T07:40:38.944" v="1" actId="47"/>
        <pc:sldMkLst>
          <pc:docMk/>
          <pc:sldMk cId="3271572501" sldId="303"/>
        </pc:sldMkLst>
      </pc:sldChg>
      <pc:sldChg chg="del">
        <pc:chgData name="Thijs Geert" userId="71bbdf76-1f78-436b-8a82-e502e1f22064" providerId="ADAL" clId="{7F084B3E-2374-4136-98F6-CCB809A89BB7}" dt="2021-06-24T07:40:38.944" v="1" actId="47"/>
        <pc:sldMkLst>
          <pc:docMk/>
          <pc:sldMk cId="388173885" sldId="304"/>
        </pc:sldMkLst>
      </pc:sldChg>
      <pc:sldChg chg="addSp delSp modSp add mod">
        <pc:chgData name="Thijs Geert" userId="71bbdf76-1f78-436b-8a82-e502e1f22064" providerId="ADAL" clId="{7F084B3E-2374-4136-98F6-CCB809A89BB7}" dt="2021-06-24T17:02:42.718" v="12931" actId="1076"/>
        <pc:sldMkLst>
          <pc:docMk/>
          <pc:sldMk cId="448717337" sldId="304"/>
        </pc:sldMkLst>
        <pc:spChg chg="del">
          <ac:chgData name="Thijs Geert" userId="71bbdf76-1f78-436b-8a82-e502e1f22064" providerId="ADAL" clId="{7F084B3E-2374-4136-98F6-CCB809A89BB7}" dt="2021-06-24T17:02:20.760" v="12925" actId="478"/>
          <ac:spMkLst>
            <pc:docMk/>
            <pc:sldMk cId="448717337" sldId="304"/>
            <ac:spMk id="3" creationId="{B91FEBC3-BC36-44B4-98C0-7B7A5DAF600B}"/>
          </ac:spMkLst>
        </pc:spChg>
        <pc:spChg chg="add del mod">
          <ac:chgData name="Thijs Geert" userId="71bbdf76-1f78-436b-8a82-e502e1f22064" providerId="ADAL" clId="{7F084B3E-2374-4136-98F6-CCB809A89BB7}" dt="2021-06-24T17:02:34.645" v="12926" actId="478"/>
          <ac:spMkLst>
            <pc:docMk/>
            <pc:sldMk cId="448717337" sldId="304"/>
            <ac:spMk id="5" creationId="{1BAF4061-BE90-4536-8591-7CD1304C96DA}"/>
          </ac:spMkLst>
        </pc:spChg>
        <pc:picChg chg="add mod">
          <ac:chgData name="Thijs Geert" userId="71bbdf76-1f78-436b-8a82-e502e1f22064" providerId="ADAL" clId="{7F084B3E-2374-4136-98F6-CCB809A89BB7}" dt="2021-06-24T17:02:42.718" v="12931" actId="1076"/>
          <ac:picMkLst>
            <pc:docMk/>
            <pc:sldMk cId="448717337" sldId="304"/>
            <ac:picMk id="7" creationId="{D7439B83-4DBE-4053-887B-9C86C3C80622}"/>
          </ac:picMkLst>
        </pc:picChg>
      </pc:sldChg>
      <pc:sldChg chg="addSp delSp modSp add mod">
        <pc:chgData name="Thijs Geert" userId="71bbdf76-1f78-436b-8a82-e502e1f22064" providerId="ADAL" clId="{7F084B3E-2374-4136-98F6-CCB809A89BB7}" dt="2021-06-24T17:03:43.908" v="12940" actId="1076"/>
        <pc:sldMkLst>
          <pc:docMk/>
          <pc:sldMk cId="1412222943" sldId="305"/>
        </pc:sldMkLst>
        <pc:spChg chg="del">
          <ac:chgData name="Thijs Geert" userId="71bbdf76-1f78-436b-8a82-e502e1f22064" providerId="ADAL" clId="{7F084B3E-2374-4136-98F6-CCB809A89BB7}" dt="2021-06-24T17:02:53.607" v="12932" actId="478"/>
          <ac:spMkLst>
            <pc:docMk/>
            <pc:sldMk cId="1412222943" sldId="305"/>
            <ac:spMk id="3" creationId="{B91FEBC3-BC36-44B4-98C0-7B7A5DAF600B}"/>
          </ac:spMkLst>
        </pc:spChg>
        <pc:spChg chg="add del mod">
          <ac:chgData name="Thijs Geert" userId="71bbdf76-1f78-436b-8a82-e502e1f22064" providerId="ADAL" clId="{7F084B3E-2374-4136-98F6-CCB809A89BB7}" dt="2021-06-24T17:02:57.551" v="12933" actId="478"/>
          <ac:spMkLst>
            <pc:docMk/>
            <pc:sldMk cId="1412222943" sldId="305"/>
            <ac:spMk id="5" creationId="{7D48F19A-C249-46C5-A273-8E46EA250816}"/>
          </ac:spMkLst>
        </pc:spChg>
        <pc:picChg chg="add mod">
          <ac:chgData name="Thijs Geert" userId="71bbdf76-1f78-436b-8a82-e502e1f22064" providerId="ADAL" clId="{7F084B3E-2374-4136-98F6-CCB809A89BB7}" dt="2021-06-24T17:03:43.908" v="12940" actId="1076"/>
          <ac:picMkLst>
            <pc:docMk/>
            <pc:sldMk cId="1412222943" sldId="305"/>
            <ac:picMk id="7" creationId="{EEFA3772-4FDB-4888-9369-9D1A0F949ABB}"/>
          </ac:picMkLst>
        </pc:picChg>
      </pc:sldChg>
      <pc:sldChg chg="del">
        <pc:chgData name="Thijs Geert" userId="71bbdf76-1f78-436b-8a82-e502e1f22064" providerId="ADAL" clId="{7F084B3E-2374-4136-98F6-CCB809A89BB7}" dt="2021-06-24T07:40:38.944" v="1" actId="47"/>
        <pc:sldMkLst>
          <pc:docMk/>
          <pc:sldMk cId="1661472317" sldId="305"/>
        </pc:sldMkLst>
      </pc:sldChg>
      <pc:sldChg chg="delSp modSp add del mod">
        <pc:chgData name="Thijs Geert" userId="71bbdf76-1f78-436b-8a82-e502e1f22064" providerId="ADAL" clId="{7F084B3E-2374-4136-98F6-CCB809A89BB7}" dt="2021-06-25T15:23:44.293" v="20081" actId="478"/>
        <pc:sldMkLst>
          <pc:docMk/>
          <pc:sldMk cId="778263671" sldId="306"/>
        </pc:sldMkLst>
        <pc:spChg chg="del mod">
          <ac:chgData name="Thijs Geert" userId="71bbdf76-1f78-436b-8a82-e502e1f22064" providerId="ADAL" clId="{7F084B3E-2374-4136-98F6-CCB809A89BB7}" dt="2021-06-25T15:23:44.293" v="20081" actId="478"/>
          <ac:spMkLst>
            <pc:docMk/>
            <pc:sldMk cId="778263671" sldId="306"/>
            <ac:spMk id="3" creationId="{B91FEBC3-BC36-44B4-98C0-7B7A5DAF600B}"/>
          </ac:spMkLst>
        </pc:spChg>
      </pc:sldChg>
      <pc:sldChg chg="del">
        <pc:chgData name="Thijs Geert" userId="71bbdf76-1f78-436b-8a82-e502e1f22064" providerId="ADAL" clId="{7F084B3E-2374-4136-98F6-CCB809A89BB7}" dt="2021-06-24T07:40:38.944" v="1" actId="47"/>
        <pc:sldMkLst>
          <pc:docMk/>
          <pc:sldMk cId="1199332997" sldId="306"/>
        </pc:sldMkLst>
      </pc:sldChg>
      <pc:sldChg chg="del">
        <pc:chgData name="Thijs Geert" userId="71bbdf76-1f78-436b-8a82-e502e1f22064" providerId="ADAL" clId="{7F084B3E-2374-4136-98F6-CCB809A89BB7}" dt="2021-06-24T07:40:38.944" v="1" actId="47"/>
        <pc:sldMkLst>
          <pc:docMk/>
          <pc:sldMk cId="268098367" sldId="307"/>
        </pc:sldMkLst>
      </pc:sldChg>
      <pc:sldChg chg="add">
        <pc:chgData name="Thijs Geert" userId="71bbdf76-1f78-436b-8a82-e502e1f22064" providerId="ADAL" clId="{7F084B3E-2374-4136-98F6-CCB809A89BB7}" dt="2021-06-24T17:05:27.934" v="12941"/>
        <pc:sldMkLst>
          <pc:docMk/>
          <pc:sldMk cId="2211994134" sldId="307"/>
        </pc:sldMkLst>
      </pc:sldChg>
      <pc:sldChg chg="del">
        <pc:chgData name="Thijs Geert" userId="71bbdf76-1f78-436b-8a82-e502e1f22064" providerId="ADAL" clId="{7F084B3E-2374-4136-98F6-CCB809A89BB7}" dt="2021-06-24T07:40:38.944" v="1" actId="47"/>
        <pc:sldMkLst>
          <pc:docMk/>
          <pc:sldMk cId="15055127" sldId="308"/>
        </pc:sldMkLst>
      </pc:sldChg>
      <pc:sldChg chg="del">
        <pc:chgData name="Thijs Geert" userId="71bbdf76-1f78-436b-8a82-e502e1f22064" providerId="ADAL" clId="{7F084B3E-2374-4136-98F6-CCB809A89BB7}" dt="2021-06-24T07:40:38.944" v="1" actId="47"/>
        <pc:sldMkLst>
          <pc:docMk/>
          <pc:sldMk cId="1117034954" sldId="309"/>
        </pc:sldMkLst>
      </pc:sldChg>
      <pc:sldChg chg="del">
        <pc:chgData name="Thijs Geert" userId="71bbdf76-1f78-436b-8a82-e502e1f22064" providerId="ADAL" clId="{7F084B3E-2374-4136-98F6-CCB809A89BB7}" dt="2021-06-24T07:40:38.944" v="1" actId="47"/>
        <pc:sldMkLst>
          <pc:docMk/>
          <pc:sldMk cId="3302177883" sldId="310"/>
        </pc:sldMkLst>
      </pc:sldChg>
      <pc:sldChg chg="del">
        <pc:chgData name="Thijs Geert" userId="71bbdf76-1f78-436b-8a82-e502e1f22064" providerId="ADAL" clId="{7F084B3E-2374-4136-98F6-CCB809A89BB7}" dt="2021-06-24T07:40:38.944" v="1" actId="47"/>
        <pc:sldMkLst>
          <pc:docMk/>
          <pc:sldMk cId="906376830" sldId="311"/>
        </pc:sldMkLst>
      </pc:sldChg>
      <pc:sldChg chg="del">
        <pc:chgData name="Thijs Geert" userId="71bbdf76-1f78-436b-8a82-e502e1f22064" providerId="ADAL" clId="{7F084B3E-2374-4136-98F6-CCB809A89BB7}" dt="2021-06-24T07:40:38.944" v="1" actId="47"/>
        <pc:sldMkLst>
          <pc:docMk/>
          <pc:sldMk cId="3640618370" sldId="312"/>
        </pc:sldMkLst>
      </pc:sldChg>
      <pc:sldChg chg="del">
        <pc:chgData name="Thijs Geert" userId="71bbdf76-1f78-436b-8a82-e502e1f22064" providerId="ADAL" clId="{7F084B3E-2374-4136-98F6-CCB809A89BB7}" dt="2021-06-24T07:40:38.944" v="1" actId="47"/>
        <pc:sldMkLst>
          <pc:docMk/>
          <pc:sldMk cId="2022250782" sldId="313"/>
        </pc:sldMkLst>
      </pc:sldChg>
      <pc:sldChg chg="del">
        <pc:chgData name="Thijs Geert" userId="71bbdf76-1f78-436b-8a82-e502e1f22064" providerId="ADAL" clId="{7F084B3E-2374-4136-98F6-CCB809A89BB7}" dt="2021-06-24T07:40:32.665" v="0" actId="47"/>
        <pc:sldMkLst>
          <pc:docMk/>
          <pc:sldMk cId="3158532098" sldId="314"/>
        </pc:sldMkLst>
      </pc:sldChg>
      <pc:sldChg chg="del">
        <pc:chgData name="Thijs Geert" userId="71bbdf76-1f78-436b-8a82-e502e1f22064" providerId="ADAL" clId="{7F084B3E-2374-4136-98F6-CCB809A89BB7}" dt="2021-06-24T07:40:38.944" v="1" actId="47"/>
        <pc:sldMkLst>
          <pc:docMk/>
          <pc:sldMk cId="4076932289" sldId="315"/>
        </pc:sldMkLst>
      </pc:sldChg>
      <pc:sldChg chg="del">
        <pc:chgData name="Thijs Geert" userId="71bbdf76-1f78-436b-8a82-e502e1f22064" providerId="ADAL" clId="{7F084B3E-2374-4136-98F6-CCB809A89BB7}" dt="2021-06-24T07:40:38.944" v="1" actId="47"/>
        <pc:sldMkLst>
          <pc:docMk/>
          <pc:sldMk cId="2633649091" sldId="316"/>
        </pc:sldMkLst>
      </pc:sldChg>
      <pc:sldChg chg="del">
        <pc:chgData name="Thijs Geert" userId="71bbdf76-1f78-436b-8a82-e502e1f22064" providerId="ADAL" clId="{7F084B3E-2374-4136-98F6-CCB809A89BB7}" dt="2021-06-24T07:40:38.944" v="1" actId="47"/>
        <pc:sldMkLst>
          <pc:docMk/>
          <pc:sldMk cId="562306646" sldId="317"/>
        </pc:sldMkLst>
      </pc:sldChg>
      <pc:sldChg chg="del">
        <pc:chgData name="Thijs Geert" userId="71bbdf76-1f78-436b-8a82-e502e1f22064" providerId="ADAL" clId="{7F084B3E-2374-4136-98F6-CCB809A89BB7}" dt="2021-06-24T07:40:38.944" v="1" actId="47"/>
        <pc:sldMkLst>
          <pc:docMk/>
          <pc:sldMk cId="3785558930" sldId="318"/>
        </pc:sldMkLst>
      </pc:sldChg>
      <pc:sldChg chg="del">
        <pc:chgData name="Thijs Geert" userId="71bbdf76-1f78-436b-8a82-e502e1f22064" providerId="ADAL" clId="{7F084B3E-2374-4136-98F6-CCB809A89BB7}" dt="2021-06-24T07:40:38.944" v="1" actId="47"/>
        <pc:sldMkLst>
          <pc:docMk/>
          <pc:sldMk cId="1415520615" sldId="319"/>
        </pc:sldMkLst>
      </pc:sldChg>
      <pc:sldChg chg="add del">
        <pc:chgData name="Thijs Geert" userId="71bbdf76-1f78-436b-8a82-e502e1f22064" providerId="ADAL" clId="{7F084B3E-2374-4136-98F6-CCB809A89BB7}" dt="2021-06-24T17:06:33.496" v="12942"/>
        <pc:sldMkLst>
          <pc:docMk/>
          <pc:sldMk cId="4165778101" sldId="320"/>
        </pc:sldMkLst>
      </pc:sldChg>
      <pc:sldChg chg="add del">
        <pc:chgData name="Thijs Geert" userId="71bbdf76-1f78-436b-8a82-e502e1f22064" providerId="ADAL" clId="{7F084B3E-2374-4136-98F6-CCB809A89BB7}" dt="2021-06-24T17:06:39.982" v="12943"/>
        <pc:sldMkLst>
          <pc:docMk/>
          <pc:sldMk cId="332321531" sldId="321"/>
        </pc:sldMkLst>
      </pc:sldChg>
      <pc:sldChg chg="add del">
        <pc:chgData name="Thijs Geert" userId="71bbdf76-1f78-436b-8a82-e502e1f22064" providerId="ADAL" clId="{7F084B3E-2374-4136-98F6-CCB809A89BB7}" dt="2021-06-25T15:10:10.309" v="20078"/>
        <pc:sldMkLst>
          <pc:docMk/>
          <pc:sldMk cId="311648016" sldId="322"/>
        </pc:sldMkLst>
      </pc:sldChg>
      <pc:sldChg chg="del">
        <pc:chgData name="Thijs Geert" userId="71bbdf76-1f78-436b-8a82-e502e1f22064" providerId="ADAL" clId="{7F084B3E-2374-4136-98F6-CCB809A89BB7}" dt="2021-06-24T07:40:38.944" v="1" actId="47"/>
        <pc:sldMkLst>
          <pc:docMk/>
          <pc:sldMk cId="117846069" sldId="323"/>
        </pc:sldMkLst>
      </pc:sldChg>
      <pc:sldChg chg="add del">
        <pc:chgData name="Thijs Geert" userId="71bbdf76-1f78-436b-8a82-e502e1f22064" providerId="ADAL" clId="{7F084B3E-2374-4136-98F6-CCB809A89BB7}" dt="2021-06-25T15:09:51.664" v="20077"/>
        <pc:sldMkLst>
          <pc:docMk/>
          <pc:sldMk cId="4211026304" sldId="324"/>
        </pc:sldMkLst>
      </pc:sldChg>
      <pc:sldChg chg="del">
        <pc:chgData name="Thijs Geert" userId="71bbdf76-1f78-436b-8a82-e502e1f22064" providerId="ADAL" clId="{7F084B3E-2374-4136-98F6-CCB809A89BB7}" dt="2021-06-24T07:40:38.944" v="1" actId="47"/>
        <pc:sldMkLst>
          <pc:docMk/>
          <pc:sldMk cId="3278581772" sldId="325"/>
        </pc:sldMkLst>
      </pc:sldChg>
      <pc:sldChg chg="del">
        <pc:chgData name="Thijs Geert" userId="71bbdf76-1f78-436b-8a82-e502e1f22064" providerId="ADAL" clId="{7F084B3E-2374-4136-98F6-CCB809A89BB7}" dt="2021-06-24T07:40:38.944" v="1" actId="47"/>
        <pc:sldMkLst>
          <pc:docMk/>
          <pc:sldMk cId="262013724" sldId="326"/>
        </pc:sldMkLst>
      </pc:sldChg>
      <pc:sldChg chg="del">
        <pc:chgData name="Thijs Geert" userId="71bbdf76-1f78-436b-8a82-e502e1f22064" providerId="ADAL" clId="{7F084B3E-2374-4136-98F6-CCB809A89BB7}" dt="2021-06-24T07:40:38.944" v="1" actId="47"/>
        <pc:sldMkLst>
          <pc:docMk/>
          <pc:sldMk cId="542621543" sldId="327"/>
        </pc:sldMkLst>
      </pc:sldChg>
      <pc:sldChg chg="del">
        <pc:chgData name="Thijs Geert" userId="71bbdf76-1f78-436b-8a82-e502e1f22064" providerId="ADAL" clId="{7F084B3E-2374-4136-98F6-CCB809A89BB7}" dt="2021-06-24T07:40:38.944" v="1" actId="47"/>
        <pc:sldMkLst>
          <pc:docMk/>
          <pc:sldMk cId="358373415" sldId="328"/>
        </pc:sldMkLst>
      </pc:sldChg>
      <pc:sldChg chg="add del">
        <pc:chgData name="Thijs Geert" userId="71bbdf76-1f78-436b-8a82-e502e1f22064" providerId="ADAL" clId="{7F084B3E-2374-4136-98F6-CCB809A89BB7}" dt="2021-06-24T17:06:53.992" v="12944"/>
        <pc:sldMkLst>
          <pc:docMk/>
          <pc:sldMk cId="3263492379" sldId="329"/>
        </pc:sldMkLst>
      </pc:sldChg>
      <pc:sldChg chg="addSp delSp modSp add mod">
        <pc:chgData name="Thijs Geert" userId="71bbdf76-1f78-436b-8a82-e502e1f22064" providerId="ADAL" clId="{7F084B3E-2374-4136-98F6-CCB809A89BB7}" dt="2021-06-25T09:57:48.245" v="16522" actId="14100"/>
        <pc:sldMkLst>
          <pc:docMk/>
          <pc:sldMk cId="4018453456" sldId="330"/>
        </pc:sldMkLst>
        <pc:spChg chg="mod">
          <ac:chgData name="Thijs Geert" userId="71bbdf76-1f78-436b-8a82-e502e1f22064" providerId="ADAL" clId="{7F084B3E-2374-4136-98F6-CCB809A89BB7}" dt="2021-06-25T09:47:59.175" v="16307" actId="20577"/>
          <ac:spMkLst>
            <pc:docMk/>
            <pc:sldMk cId="4018453456" sldId="330"/>
            <ac:spMk id="2" creationId="{1DEFF95F-CF61-49C4-B9AA-440049470977}"/>
          </ac:spMkLst>
        </pc:spChg>
        <pc:spChg chg="mod">
          <ac:chgData name="Thijs Geert" userId="71bbdf76-1f78-436b-8a82-e502e1f22064" providerId="ADAL" clId="{7F084B3E-2374-4136-98F6-CCB809A89BB7}" dt="2021-06-25T09:50:59.095" v="16322" actId="20577"/>
          <ac:spMkLst>
            <pc:docMk/>
            <pc:sldMk cId="4018453456" sldId="330"/>
            <ac:spMk id="3" creationId="{B91FEBC3-BC36-44B4-98C0-7B7A5DAF600B}"/>
          </ac:spMkLst>
        </pc:spChg>
        <pc:spChg chg="add mod">
          <ac:chgData name="Thijs Geert" userId="71bbdf76-1f78-436b-8a82-e502e1f22064" providerId="ADAL" clId="{7F084B3E-2374-4136-98F6-CCB809A89BB7}" dt="2021-06-25T09:54:38.980" v="16442" actId="1076"/>
          <ac:spMkLst>
            <pc:docMk/>
            <pc:sldMk cId="4018453456" sldId="330"/>
            <ac:spMk id="6" creationId="{D9690F59-36AA-4E88-9957-10B8D28ABBE0}"/>
          </ac:spMkLst>
        </pc:spChg>
        <pc:spChg chg="add mod">
          <ac:chgData name="Thijs Geert" userId="71bbdf76-1f78-436b-8a82-e502e1f22064" providerId="ADAL" clId="{7F084B3E-2374-4136-98F6-CCB809A89BB7}" dt="2021-06-25T09:56:02.869" v="16477" actId="1076"/>
          <ac:spMkLst>
            <pc:docMk/>
            <pc:sldMk cId="4018453456" sldId="330"/>
            <ac:spMk id="12" creationId="{FA842ADE-084C-40B7-B637-685BD5DFDD3D}"/>
          </ac:spMkLst>
        </pc:spChg>
        <pc:spChg chg="add mod">
          <ac:chgData name="Thijs Geert" userId="71bbdf76-1f78-436b-8a82-e502e1f22064" providerId="ADAL" clId="{7F084B3E-2374-4136-98F6-CCB809A89BB7}" dt="2021-06-25T09:57:10.797" v="16510" actId="1076"/>
          <ac:spMkLst>
            <pc:docMk/>
            <pc:sldMk cId="4018453456" sldId="330"/>
            <ac:spMk id="28" creationId="{293B8F56-8736-4543-B756-1D7F056DF908}"/>
          </ac:spMkLst>
        </pc:spChg>
        <pc:picChg chg="add del">
          <ac:chgData name="Thijs Geert" userId="71bbdf76-1f78-436b-8a82-e502e1f22064" providerId="ADAL" clId="{7F084B3E-2374-4136-98F6-CCB809A89BB7}" dt="2021-06-25T09:50:25.095" v="16309" actId="478"/>
          <ac:picMkLst>
            <pc:docMk/>
            <pc:sldMk cId="4018453456" sldId="330"/>
            <ac:picMk id="4" creationId="{09C11CFF-DD4E-489B-BD06-E3A28B4573D8}"/>
          </ac:picMkLst>
        </pc:picChg>
        <pc:picChg chg="add mod">
          <ac:chgData name="Thijs Geert" userId="71bbdf76-1f78-436b-8a82-e502e1f22064" providerId="ADAL" clId="{7F084B3E-2374-4136-98F6-CCB809A89BB7}" dt="2021-06-25T09:50:52.067" v="16314" actId="1076"/>
          <ac:picMkLst>
            <pc:docMk/>
            <pc:sldMk cId="4018453456" sldId="330"/>
            <ac:picMk id="5" creationId="{4F671847-E6CB-435F-BFA3-29A0F9A9F8A3}"/>
          </ac:picMkLst>
        </pc:picChg>
        <pc:cxnChg chg="add mod">
          <ac:chgData name="Thijs Geert" userId="71bbdf76-1f78-436b-8a82-e502e1f22064" providerId="ADAL" clId="{7F084B3E-2374-4136-98F6-CCB809A89BB7}" dt="2021-06-25T09:54:49.019" v="16445" actId="14100"/>
          <ac:cxnSpMkLst>
            <pc:docMk/>
            <pc:sldMk cId="4018453456" sldId="330"/>
            <ac:cxnSpMk id="7" creationId="{E604E678-896F-4D61-A67D-A37EBC1E0AEB}"/>
          </ac:cxnSpMkLst>
        </pc:cxnChg>
        <pc:cxnChg chg="add mod">
          <ac:chgData name="Thijs Geert" userId="71bbdf76-1f78-436b-8a82-e502e1f22064" providerId="ADAL" clId="{7F084B3E-2374-4136-98F6-CCB809A89BB7}" dt="2021-06-25T09:56:29.696" v="16485" actId="14100"/>
          <ac:cxnSpMkLst>
            <pc:docMk/>
            <pc:sldMk cId="4018453456" sldId="330"/>
            <ac:cxnSpMk id="13" creationId="{6EB4F547-830A-4CA3-9816-CF40B6DD9E03}"/>
          </ac:cxnSpMkLst>
        </pc:cxnChg>
        <pc:cxnChg chg="add mod">
          <ac:chgData name="Thijs Geert" userId="71bbdf76-1f78-436b-8a82-e502e1f22064" providerId="ADAL" clId="{7F084B3E-2374-4136-98F6-CCB809A89BB7}" dt="2021-06-25T09:56:31.672" v="16486" actId="14100"/>
          <ac:cxnSpMkLst>
            <pc:docMk/>
            <pc:sldMk cId="4018453456" sldId="330"/>
            <ac:cxnSpMk id="16" creationId="{8B971621-8612-4BB1-9CFB-8AC47497FAC7}"/>
          </ac:cxnSpMkLst>
        </pc:cxnChg>
        <pc:cxnChg chg="add mod">
          <ac:chgData name="Thijs Geert" userId="71bbdf76-1f78-436b-8a82-e502e1f22064" providerId="ADAL" clId="{7F084B3E-2374-4136-98F6-CCB809A89BB7}" dt="2021-06-25T09:56:34.249" v="16487" actId="14100"/>
          <ac:cxnSpMkLst>
            <pc:docMk/>
            <pc:sldMk cId="4018453456" sldId="330"/>
            <ac:cxnSpMk id="18" creationId="{4701365E-FDD9-4CFF-A0A3-A1B1BCA2721E}"/>
          </ac:cxnSpMkLst>
        </pc:cxnChg>
        <pc:cxnChg chg="add mod">
          <ac:chgData name="Thijs Geert" userId="71bbdf76-1f78-436b-8a82-e502e1f22064" providerId="ADAL" clId="{7F084B3E-2374-4136-98F6-CCB809A89BB7}" dt="2021-06-25T09:57:16.610" v="16512" actId="14100"/>
          <ac:cxnSpMkLst>
            <pc:docMk/>
            <pc:sldMk cId="4018453456" sldId="330"/>
            <ac:cxnSpMk id="29" creationId="{82D1049B-19C0-40EA-8021-7DF32B92666C}"/>
          </ac:cxnSpMkLst>
        </pc:cxnChg>
        <pc:cxnChg chg="add mod">
          <ac:chgData name="Thijs Geert" userId="71bbdf76-1f78-436b-8a82-e502e1f22064" providerId="ADAL" clId="{7F084B3E-2374-4136-98F6-CCB809A89BB7}" dt="2021-06-25T09:57:23.380" v="16515" actId="14100"/>
          <ac:cxnSpMkLst>
            <pc:docMk/>
            <pc:sldMk cId="4018453456" sldId="330"/>
            <ac:cxnSpMk id="32" creationId="{3D6A813E-4EFF-44A4-8672-92B35FF78079}"/>
          </ac:cxnSpMkLst>
        </pc:cxnChg>
        <pc:cxnChg chg="add mod">
          <ac:chgData name="Thijs Geert" userId="71bbdf76-1f78-436b-8a82-e502e1f22064" providerId="ADAL" clId="{7F084B3E-2374-4136-98F6-CCB809A89BB7}" dt="2021-06-25T09:57:48.245" v="16522" actId="14100"/>
          <ac:cxnSpMkLst>
            <pc:docMk/>
            <pc:sldMk cId="4018453456" sldId="330"/>
            <ac:cxnSpMk id="35" creationId="{74183B9C-F126-45A5-AF35-A7A2F9971A1B}"/>
          </ac:cxnSpMkLst>
        </pc:cxnChg>
        <pc:cxnChg chg="add mod">
          <ac:chgData name="Thijs Geert" userId="71bbdf76-1f78-436b-8a82-e502e1f22064" providerId="ADAL" clId="{7F084B3E-2374-4136-98F6-CCB809A89BB7}" dt="2021-06-25T09:57:41.757" v="16521" actId="14100"/>
          <ac:cxnSpMkLst>
            <pc:docMk/>
            <pc:sldMk cId="4018453456" sldId="330"/>
            <ac:cxnSpMk id="38" creationId="{A0F93001-2E70-4204-A573-20DD3C91F76F}"/>
          </ac:cxnSpMkLst>
        </pc:cxnChg>
      </pc:sldChg>
      <pc:sldChg chg="addSp delSp modSp add mod">
        <pc:chgData name="Thijs Geert" userId="71bbdf76-1f78-436b-8a82-e502e1f22064" providerId="ADAL" clId="{7F084B3E-2374-4136-98F6-CCB809A89BB7}" dt="2021-06-25T10:01:58.775" v="16659" actId="478"/>
        <pc:sldMkLst>
          <pc:docMk/>
          <pc:sldMk cId="1246414559" sldId="331"/>
        </pc:sldMkLst>
        <pc:spChg chg="mod">
          <ac:chgData name="Thijs Geert" userId="71bbdf76-1f78-436b-8a82-e502e1f22064" providerId="ADAL" clId="{7F084B3E-2374-4136-98F6-CCB809A89BB7}" dt="2021-06-25T08:31:38.051" v="15051" actId="20577"/>
          <ac:spMkLst>
            <pc:docMk/>
            <pc:sldMk cId="1246414559" sldId="331"/>
            <ac:spMk id="2" creationId="{1DEFF95F-CF61-49C4-B9AA-440049470977}"/>
          </ac:spMkLst>
        </pc:spChg>
        <pc:spChg chg="mod">
          <ac:chgData name="Thijs Geert" userId="71bbdf76-1f78-436b-8a82-e502e1f22064" providerId="ADAL" clId="{7F084B3E-2374-4136-98F6-CCB809A89BB7}" dt="2021-06-25T08:31:43.600" v="15052" actId="20577"/>
          <ac:spMkLst>
            <pc:docMk/>
            <pc:sldMk cId="1246414559" sldId="331"/>
            <ac:spMk id="3" creationId="{B91FEBC3-BC36-44B4-98C0-7B7A5DAF600B}"/>
          </ac:spMkLst>
        </pc:spChg>
        <pc:graphicFrameChg chg="add del mod modGraphic">
          <ac:chgData name="Thijs Geert" userId="71bbdf76-1f78-436b-8a82-e502e1f22064" providerId="ADAL" clId="{7F084B3E-2374-4136-98F6-CCB809A89BB7}" dt="2021-06-25T10:00:56.385" v="16647" actId="478"/>
          <ac:graphicFrameMkLst>
            <pc:docMk/>
            <pc:sldMk cId="1246414559" sldId="331"/>
            <ac:graphicFrameMk id="4" creationId="{2031AFE4-96A2-4B1A-B2ED-554315704C2D}"/>
          </ac:graphicFrameMkLst>
        </pc:graphicFrameChg>
        <pc:graphicFrameChg chg="add del mod">
          <ac:chgData name="Thijs Geert" userId="71bbdf76-1f78-436b-8a82-e502e1f22064" providerId="ADAL" clId="{7F084B3E-2374-4136-98F6-CCB809A89BB7}" dt="2021-06-25T10:01:23.101" v="16653" actId="478"/>
          <ac:graphicFrameMkLst>
            <pc:docMk/>
            <pc:sldMk cId="1246414559" sldId="331"/>
            <ac:graphicFrameMk id="6" creationId="{47885F07-AA6B-4D90-911B-755315C95664}"/>
          </ac:graphicFrameMkLst>
        </pc:graphicFrameChg>
        <pc:picChg chg="add del mod">
          <ac:chgData name="Thijs Geert" userId="71bbdf76-1f78-436b-8a82-e502e1f22064" providerId="ADAL" clId="{7F084B3E-2374-4136-98F6-CCB809A89BB7}" dt="2021-06-25T10:01:17.868" v="16651" actId="478"/>
          <ac:picMkLst>
            <pc:docMk/>
            <pc:sldMk cId="1246414559" sldId="331"/>
            <ac:picMk id="5" creationId="{DCD0DA76-277A-4943-B470-3CD67D3AC604}"/>
          </ac:picMkLst>
        </pc:picChg>
        <pc:picChg chg="add del mod">
          <ac:chgData name="Thijs Geert" userId="71bbdf76-1f78-436b-8a82-e502e1f22064" providerId="ADAL" clId="{7F084B3E-2374-4136-98F6-CCB809A89BB7}" dt="2021-06-25T10:01:58.775" v="16659" actId="478"/>
          <ac:picMkLst>
            <pc:docMk/>
            <pc:sldMk cId="1246414559" sldId="331"/>
            <ac:picMk id="7" creationId="{6563BDF0-D20F-4E45-90EB-CD8F88D6EDCB}"/>
          </ac:picMkLst>
        </pc:picChg>
      </pc:sldChg>
      <pc:sldChg chg="del">
        <pc:chgData name="Thijs Geert" userId="71bbdf76-1f78-436b-8a82-e502e1f22064" providerId="ADAL" clId="{7F084B3E-2374-4136-98F6-CCB809A89BB7}" dt="2021-06-24T07:40:38.944" v="1" actId="47"/>
        <pc:sldMkLst>
          <pc:docMk/>
          <pc:sldMk cId="2296362411" sldId="331"/>
        </pc:sldMkLst>
      </pc:sldChg>
      <pc:sldChg chg="modSp add mod">
        <pc:chgData name="Thijs Geert" userId="71bbdf76-1f78-436b-8a82-e502e1f22064" providerId="ADAL" clId="{7F084B3E-2374-4136-98F6-CCB809A89BB7}" dt="2021-06-25T14:06:10.865" v="18782" actId="20577"/>
        <pc:sldMkLst>
          <pc:docMk/>
          <pc:sldMk cId="2257375456" sldId="332"/>
        </pc:sldMkLst>
        <pc:spChg chg="mod">
          <ac:chgData name="Thijs Geert" userId="71bbdf76-1f78-436b-8a82-e502e1f22064" providerId="ADAL" clId="{7F084B3E-2374-4136-98F6-CCB809A89BB7}" dt="2021-06-25T10:18:34.467" v="16667" actId="20577"/>
          <ac:spMkLst>
            <pc:docMk/>
            <pc:sldMk cId="2257375456" sldId="332"/>
            <ac:spMk id="2" creationId="{1DEFF95F-CF61-49C4-B9AA-440049470977}"/>
          </ac:spMkLst>
        </pc:spChg>
        <pc:spChg chg="mod">
          <ac:chgData name="Thijs Geert" userId="71bbdf76-1f78-436b-8a82-e502e1f22064" providerId="ADAL" clId="{7F084B3E-2374-4136-98F6-CCB809A89BB7}" dt="2021-06-25T14:06:10.865" v="18782" actId="20577"/>
          <ac:spMkLst>
            <pc:docMk/>
            <pc:sldMk cId="2257375456" sldId="332"/>
            <ac:spMk id="3" creationId="{B91FEBC3-BC36-44B4-98C0-7B7A5DAF600B}"/>
          </ac:spMkLst>
        </pc:spChg>
      </pc:sldChg>
      <pc:sldChg chg="modSp add mod">
        <pc:chgData name="Thijs Geert" userId="71bbdf76-1f78-436b-8a82-e502e1f22064" providerId="ADAL" clId="{7F084B3E-2374-4136-98F6-CCB809A89BB7}" dt="2021-06-25T15:06:59.943" v="20075" actId="20577"/>
        <pc:sldMkLst>
          <pc:docMk/>
          <pc:sldMk cId="3493341469" sldId="333"/>
        </pc:sldMkLst>
        <pc:spChg chg="mod">
          <ac:chgData name="Thijs Geert" userId="71bbdf76-1f78-436b-8a82-e502e1f22064" providerId="ADAL" clId="{7F084B3E-2374-4136-98F6-CCB809A89BB7}" dt="2021-06-25T10:18:50.680" v="16678" actId="20577"/>
          <ac:spMkLst>
            <pc:docMk/>
            <pc:sldMk cId="3493341469" sldId="333"/>
            <ac:spMk id="2" creationId="{1DEFF95F-CF61-49C4-B9AA-440049470977}"/>
          </ac:spMkLst>
        </pc:spChg>
        <pc:spChg chg="mod">
          <ac:chgData name="Thijs Geert" userId="71bbdf76-1f78-436b-8a82-e502e1f22064" providerId="ADAL" clId="{7F084B3E-2374-4136-98F6-CCB809A89BB7}" dt="2021-06-25T15:06:59.943" v="20075" actId="20577"/>
          <ac:spMkLst>
            <pc:docMk/>
            <pc:sldMk cId="3493341469" sldId="333"/>
            <ac:spMk id="3" creationId="{B91FEBC3-BC36-44B4-98C0-7B7A5DAF600B}"/>
          </ac:spMkLst>
        </pc:spChg>
      </pc:sldChg>
      <pc:sldChg chg="del">
        <pc:chgData name="Thijs Geert" userId="71bbdf76-1f78-436b-8a82-e502e1f22064" providerId="ADAL" clId="{7F084B3E-2374-4136-98F6-CCB809A89BB7}" dt="2021-06-24T07:40:38.944" v="1" actId="47"/>
        <pc:sldMkLst>
          <pc:docMk/>
          <pc:sldMk cId="3778681362" sldId="333"/>
        </pc:sldMkLst>
      </pc:sldChg>
      <pc:sldChg chg="del">
        <pc:chgData name="Thijs Geert" userId="71bbdf76-1f78-436b-8a82-e502e1f22064" providerId="ADAL" clId="{7F084B3E-2374-4136-98F6-CCB809A89BB7}" dt="2021-06-24T07:40:38.944" v="1" actId="47"/>
        <pc:sldMkLst>
          <pc:docMk/>
          <pc:sldMk cId="261912048" sldId="334"/>
        </pc:sldMkLst>
      </pc:sldChg>
      <pc:sldChg chg="addSp delSp modSp add mod modNotesTx">
        <pc:chgData name="Thijs Geert" userId="71bbdf76-1f78-436b-8a82-e502e1f22064" providerId="ADAL" clId="{7F084B3E-2374-4136-98F6-CCB809A89BB7}" dt="2021-06-25T13:40:22.907" v="18768" actId="1076"/>
        <pc:sldMkLst>
          <pc:docMk/>
          <pc:sldMk cId="2724999645" sldId="334"/>
        </pc:sldMkLst>
        <pc:spChg chg="mod">
          <ac:chgData name="Thijs Geert" userId="71bbdf76-1f78-436b-8a82-e502e1f22064" providerId="ADAL" clId="{7F084B3E-2374-4136-98F6-CCB809A89BB7}" dt="2021-06-25T10:24:30.878" v="16781" actId="20577"/>
          <ac:spMkLst>
            <pc:docMk/>
            <pc:sldMk cId="2724999645" sldId="334"/>
            <ac:spMk id="2" creationId="{1DEFF95F-CF61-49C4-B9AA-440049470977}"/>
          </ac:spMkLst>
        </pc:spChg>
        <pc:spChg chg="mod">
          <ac:chgData name="Thijs Geert" userId="71bbdf76-1f78-436b-8a82-e502e1f22064" providerId="ADAL" clId="{7F084B3E-2374-4136-98F6-CCB809A89BB7}" dt="2021-06-25T13:28:14.647" v="18439" actId="20577"/>
          <ac:spMkLst>
            <pc:docMk/>
            <pc:sldMk cId="2724999645" sldId="334"/>
            <ac:spMk id="3" creationId="{B91FEBC3-BC36-44B4-98C0-7B7A5DAF600B}"/>
          </ac:spMkLst>
        </pc:spChg>
        <pc:spChg chg="add del mod">
          <ac:chgData name="Thijs Geert" userId="71bbdf76-1f78-436b-8a82-e502e1f22064" providerId="ADAL" clId="{7F084B3E-2374-4136-98F6-CCB809A89BB7}" dt="2021-06-25T13:18:27.474" v="17746" actId="478"/>
          <ac:spMkLst>
            <pc:docMk/>
            <pc:sldMk cId="2724999645" sldId="334"/>
            <ac:spMk id="4" creationId="{69440068-A0D6-4C08-A94E-FB9DA18BB9C2}"/>
          </ac:spMkLst>
        </pc:spChg>
        <pc:spChg chg="add mod">
          <ac:chgData name="Thijs Geert" userId="71bbdf76-1f78-436b-8a82-e502e1f22064" providerId="ADAL" clId="{7F084B3E-2374-4136-98F6-CCB809A89BB7}" dt="2021-06-25T13:33:24.715" v="18757" actId="1076"/>
          <ac:spMkLst>
            <pc:docMk/>
            <pc:sldMk cId="2724999645" sldId="334"/>
            <ac:spMk id="10" creationId="{76C69CA5-5983-472B-BDFC-4CBB0E2FB9E2}"/>
          </ac:spMkLst>
        </pc:spChg>
        <pc:picChg chg="add del mod">
          <ac:chgData name="Thijs Geert" userId="71bbdf76-1f78-436b-8a82-e502e1f22064" providerId="ADAL" clId="{7F084B3E-2374-4136-98F6-CCB809A89BB7}" dt="2021-06-25T13:39:29.362" v="18758" actId="478"/>
          <ac:picMkLst>
            <pc:docMk/>
            <pc:sldMk cId="2724999645" sldId="334"/>
            <ac:picMk id="5" creationId="{F36D8098-BE10-4F1E-8832-FD5DAAF38D3D}"/>
          </ac:picMkLst>
        </pc:picChg>
        <pc:picChg chg="add del mod">
          <ac:chgData name="Thijs Geert" userId="71bbdf76-1f78-436b-8a82-e502e1f22064" providerId="ADAL" clId="{7F084B3E-2374-4136-98F6-CCB809A89BB7}" dt="2021-06-25T13:32:50.966" v="18749" actId="478"/>
          <ac:picMkLst>
            <pc:docMk/>
            <pc:sldMk cId="2724999645" sldId="334"/>
            <ac:picMk id="6" creationId="{B27AB163-6573-42B0-B34F-DEF31DE249B5}"/>
          </ac:picMkLst>
        </pc:picChg>
        <pc:picChg chg="add del mod">
          <ac:chgData name="Thijs Geert" userId="71bbdf76-1f78-436b-8a82-e502e1f22064" providerId="ADAL" clId="{7F084B3E-2374-4136-98F6-CCB809A89BB7}" dt="2021-06-25T13:40:06.196" v="18762" actId="478"/>
          <ac:picMkLst>
            <pc:docMk/>
            <pc:sldMk cId="2724999645" sldId="334"/>
            <ac:picMk id="11" creationId="{0A377013-CBFD-484F-8744-02B1C9D155AC}"/>
          </ac:picMkLst>
        </pc:picChg>
        <pc:picChg chg="add mod">
          <ac:chgData name="Thijs Geert" userId="71bbdf76-1f78-436b-8a82-e502e1f22064" providerId="ADAL" clId="{7F084B3E-2374-4136-98F6-CCB809A89BB7}" dt="2021-06-25T13:39:43.338" v="18761" actId="1076"/>
          <ac:picMkLst>
            <pc:docMk/>
            <pc:sldMk cId="2724999645" sldId="334"/>
            <ac:picMk id="12" creationId="{E39E7CFA-B861-417F-87DA-BBC0D8A983CF}"/>
          </ac:picMkLst>
        </pc:picChg>
        <pc:picChg chg="add mod">
          <ac:chgData name="Thijs Geert" userId="71bbdf76-1f78-436b-8a82-e502e1f22064" providerId="ADAL" clId="{7F084B3E-2374-4136-98F6-CCB809A89BB7}" dt="2021-06-25T13:40:22.907" v="18768" actId="1076"/>
          <ac:picMkLst>
            <pc:docMk/>
            <pc:sldMk cId="2724999645" sldId="334"/>
            <ac:picMk id="13" creationId="{5D8D1E5C-251C-4064-B6A1-BDC9502861A6}"/>
          </ac:picMkLst>
        </pc:picChg>
        <pc:cxnChg chg="add del mod">
          <ac:chgData name="Thijs Geert" userId="71bbdf76-1f78-436b-8a82-e502e1f22064" providerId="ADAL" clId="{7F084B3E-2374-4136-98F6-CCB809A89BB7}" dt="2021-06-25T13:19:48.303" v="17757" actId="478"/>
          <ac:cxnSpMkLst>
            <pc:docMk/>
            <pc:sldMk cId="2724999645" sldId="334"/>
            <ac:cxnSpMk id="8" creationId="{6A12D5EC-FF3C-4249-80B8-338604B10F58}"/>
          </ac:cxnSpMkLst>
        </pc:cxnChg>
      </pc:sldChg>
      <pc:sldChg chg="addSp modSp add del mod">
        <pc:chgData name="Thijs Geert" userId="71bbdf76-1f78-436b-8a82-e502e1f22064" providerId="ADAL" clId="{7F084B3E-2374-4136-98F6-CCB809A89BB7}" dt="2021-06-25T13:42:00.558" v="18772" actId="20577"/>
        <pc:sldMkLst>
          <pc:docMk/>
          <pc:sldMk cId="198000552" sldId="335"/>
        </pc:sldMkLst>
        <pc:spChg chg="mod">
          <ac:chgData name="Thijs Geert" userId="71bbdf76-1f78-436b-8a82-e502e1f22064" providerId="ADAL" clId="{7F084B3E-2374-4136-98F6-CCB809A89BB7}" dt="2021-06-25T12:35:53.795" v="17253" actId="20577"/>
          <ac:spMkLst>
            <pc:docMk/>
            <pc:sldMk cId="198000552" sldId="335"/>
            <ac:spMk id="2" creationId="{1DEFF95F-CF61-49C4-B9AA-440049470977}"/>
          </ac:spMkLst>
        </pc:spChg>
        <pc:spChg chg="mod">
          <ac:chgData name="Thijs Geert" userId="71bbdf76-1f78-436b-8a82-e502e1f22064" providerId="ADAL" clId="{7F084B3E-2374-4136-98F6-CCB809A89BB7}" dt="2021-06-25T13:42:00.558" v="18772" actId="20577"/>
          <ac:spMkLst>
            <pc:docMk/>
            <pc:sldMk cId="198000552" sldId="335"/>
            <ac:spMk id="3" creationId="{B91FEBC3-BC36-44B4-98C0-7B7A5DAF600B}"/>
          </ac:spMkLst>
        </pc:spChg>
        <pc:picChg chg="add mod">
          <ac:chgData name="Thijs Geert" userId="71bbdf76-1f78-436b-8a82-e502e1f22064" providerId="ADAL" clId="{7F084B3E-2374-4136-98F6-CCB809A89BB7}" dt="2021-06-25T13:41:46.036" v="18771" actId="1076"/>
          <ac:picMkLst>
            <pc:docMk/>
            <pc:sldMk cId="198000552" sldId="335"/>
            <ac:picMk id="4" creationId="{4B690F4C-E2BA-41CC-989D-0F394E74AD27}"/>
          </ac:picMkLst>
        </pc:picChg>
      </pc:sldChg>
      <pc:sldChg chg="del">
        <pc:chgData name="Thijs Geert" userId="71bbdf76-1f78-436b-8a82-e502e1f22064" providerId="ADAL" clId="{7F084B3E-2374-4136-98F6-CCB809A89BB7}" dt="2021-06-24T07:40:38.944" v="1" actId="47"/>
        <pc:sldMkLst>
          <pc:docMk/>
          <pc:sldMk cId="3890116496" sldId="335"/>
        </pc:sldMkLst>
      </pc:sldChg>
      <pc:sldChg chg="addSp delSp modSp add mod modNotesTx">
        <pc:chgData name="Thijs Geert" userId="71bbdf76-1f78-436b-8a82-e502e1f22064" providerId="ADAL" clId="{7F084B3E-2374-4136-98F6-CCB809A89BB7}" dt="2021-06-25T14:45:40.121" v="19892" actId="20577"/>
        <pc:sldMkLst>
          <pc:docMk/>
          <pc:sldMk cId="2027249627" sldId="336"/>
        </pc:sldMkLst>
        <pc:spChg chg="mod">
          <ac:chgData name="Thijs Geert" userId="71bbdf76-1f78-436b-8a82-e502e1f22064" providerId="ADAL" clId="{7F084B3E-2374-4136-98F6-CCB809A89BB7}" dt="2021-06-25T12:44:01.932" v="17655" actId="20577"/>
          <ac:spMkLst>
            <pc:docMk/>
            <pc:sldMk cId="2027249627" sldId="336"/>
            <ac:spMk id="2" creationId="{1DEFF95F-CF61-49C4-B9AA-440049470977}"/>
          </ac:spMkLst>
        </pc:spChg>
        <pc:spChg chg="mod">
          <ac:chgData name="Thijs Geert" userId="71bbdf76-1f78-436b-8a82-e502e1f22064" providerId="ADAL" clId="{7F084B3E-2374-4136-98F6-CCB809A89BB7}" dt="2021-06-25T14:37:09.067" v="19027" actId="1076"/>
          <ac:spMkLst>
            <pc:docMk/>
            <pc:sldMk cId="2027249627" sldId="336"/>
            <ac:spMk id="3" creationId="{B91FEBC3-BC36-44B4-98C0-7B7A5DAF600B}"/>
          </ac:spMkLst>
        </pc:spChg>
        <pc:spChg chg="add mod">
          <ac:chgData name="Thijs Geert" userId="71bbdf76-1f78-436b-8a82-e502e1f22064" providerId="ADAL" clId="{7F084B3E-2374-4136-98F6-CCB809A89BB7}" dt="2021-06-25T14:36:52.780" v="19021" actId="20577"/>
          <ac:spMkLst>
            <pc:docMk/>
            <pc:sldMk cId="2027249627" sldId="336"/>
            <ac:spMk id="7" creationId="{43D67A34-643F-46E4-8FE5-162E8FC62553}"/>
          </ac:spMkLst>
        </pc:spChg>
        <pc:spChg chg="add mod">
          <ac:chgData name="Thijs Geert" userId="71bbdf76-1f78-436b-8a82-e502e1f22064" providerId="ADAL" clId="{7F084B3E-2374-4136-98F6-CCB809A89BB7}" dt="2021-06-25T14:36:49.142" v="19019" actId="20577"/>
          <ac:spMkLst>
            <pc:docMk/>
            <pc:sldMk cId="2027249627" sldId="336"/>
            <ac:spMk id="11" creationId="{BAE84A15-4023-4DA3-9DEC-24AFFEE35582}"/>
          </ac:spMkLst>
        </pc:spChg>
        <pc:spChg chg="add mod">
          <ac:chgData name="Thijs Geert" userId="71bbdf76-1f78-436b-8a82-e502e1f22064" providerId="ADAL" clId="{7F084B3E-2374-4136-98F6-CCB809A89BB7}" dt="2021-06-25T14:37:41.889" v="19032" actId="1076"/>
          <ac:spMkLst>
            <pc:docMk/>
            <pc:sldMk cId="2027249627" sldId="336"/>
            <ac:spMk id="15" creationId="{C74C845C-66D7-4AC2-B951-D733BF767C72}"/>
          </ac:spMkLst>
        </pc:spChg>
        <pc:spChg chg="add del mod">
          <ac:chgData name="Thijs Geert" userId="71bbdf76-1f78-436b-8a82-e502e1f22064" providerId="ADAL" clId="{7F084B3E-2374-4136-98F6-CCB809A89BB7}" dt="2021-06-25T14:38:25.009" v="19059" actId="478"/>
          <ac:spMkLst>
            <pc:docMk/>
            <pc:sldMk cId="2027249627" sldId="336"/>
            <ac:spMk id="19" creationId="{4B22586F-30B5-4233-B592-CE3997A43178}"/>
          </ac:spMkLst>
        </pc:spChg>
        <pc:picChg chg="add mod">
          <ac:chgData name="Thijs Geert" userId="71bbdf76-1f78-436b-8a82-e502e1f22064" providerId="ADAL" clId="{7F084B3E-2374-4136-98F6-CCB809A89BB7}" dt="2021-06-25T14:34:45.071" v="18971" actId="1076"/>
          <ac:picMkLst>
            <pc:docMk/>
            <pc:sldMk cId="2027249627" sldId="336"/>
            <ac:picMk id="4" creationId="{C2BEBDBB-A4AB-466C-884F-4642ECB6D103}"/>
          </ac:picMkLst>
        </pc:picChg>
        <pc:picChg chg="add mod">
          <ac:chgData name="Thijs Geert" userId="71bbdf76-1f78-436b-8a82-e502e1f22064" providerId="ADAL" clId="{7F084B3E-2374-4136-98F6-CCB809A89BB7}" dt="2021-06-25T14:34:42.302" v="18970" actId="1076"/>
          <ac:picMkLst>
            <pc:docMk/>
            <pc:sldMk cId="2027249627" sldId="336"/>
            <ac:picMk id="6" creationId="{A0BE7704-A565-427D-8406-06BA0BCCAC41}"/>
          </ac:picMkLst>
        </pc:picChg>
        <pc:cxnChg chg="add mod">
          <ac:chgData name="Thijs Geert" userId="71bbdf76-1f78-436b-8a82-e502e1f22064" providerId="ADAL" clId="{7F084B3E-2374-4136-98F6-CCB809A89BB7}" dt="2021-06-25T14:35:47.556" v="18988" actId="14100"/>
          <ac:cxnSpMkLst>
            <pc:docMk/>
            <pc:sldMk cId="2027249627" sldId="336"/>
            <ac:cxnSpMk id="8" creationId="{0F0109A3-96C2-4FB7-8C03-99FE3B664671}"/>
          </ac:cxnSpMkLst>
        </pc:cxnChg>
        <pc:cxnChg chg="add mod">
          <ac:chgData name="Thijs Geert" userId="71bbdf76-1f78-436b-8a82-e502e1f22064" providerId="ADAL" clId="{7F084B3E-2374-4136-98F6-CCB809A89BB7}" dt="2021-06-25T14:36:49.142" v="19019" actId="20577"/>
          <ac:cxnSpMkLst>
            <pc:docMk/>
            <pc:sldMk cId="2027249627" sldId="336"/>
            <ac:cxnSpMk id="12" creationId="{73ED9C17-1AA7-40BB-B05E-CACF4A77336B}"/>
          </ac:cxnSpMkLst>
        </pc:cxnChg>
        <pc:cxnChg chg="add mod">
          <ac:chgData name="Thijs Geert" userId="71bbdf76-1f78-436b-8a82-e502e1f22064" providerId="ADAL" clId="{7F084B3E-2374-4136-98F6-CCB809A89BB7}" dt="2021-06-25T14:37:27.731" v="19031" actId="14100"/>
          <ac:cxnSpMkLst>
            <pc:docMk/>
            <pc:sldMk cId="2027249627" sldId="336"/>
            <ac:cxnSpMk id="16" creationId="{9FC4B89E-8472-4FBA-A2E0-8376ABBF3FBF}"/>
          </ac:cxnSpMkLst>
        </pc:cxnChg>
        <pc:cxnChg chg="add del mod">
          <ac:chgData name="Thijs Geert" userId="71bbdf76-1f78-436b-8a82-e502e1f22064" providerId="ADAL" clId="{7F084B3E-2374-4136-98F6-CCB809A89BB7}" dt="2021-06-25T14:38:22.351" v="19058" actId="478"/>
          <ac:cxnSpMkLst>
            <pc:docMk/>
            <pc:sldMk cId="2027249627" sldId="336"/>
            <ac:cxnSpMk id="20" creationId="{CEA19CDD-D040-4C4A-A0F8-9B2477581720}"/>
          </ac:cxnSpMkLst>
        </pc:cxnChg>
      </pc:sldChg>
      <pc:sldChg chg="del">
        <pc:chgData name="Thijs Geert" userId="71bbdf76-1f78-436b-8a82-e502e1f22064" providerId="ADAL" clId="{7F084B3E-2374-4136-98F6-CCB809A89BB7}" dt="2021-06-24T07:40:38.944" v="1" actId="47"/>
        <pc:sldMkLst>
          <pc:docMk/>
          <pc:sldMk cId="2780762301" sldId="336"/>
        </pc:sldMkLst>
      </pc:sldChg>
      <pc:sldChg chg="modSp add del mod">
        <pc:chgData name="Thijs Geert" userId="71bbdf76-1f78-436b-8a82-e502e1f22064" providerId="ADAL" clId="{7F084B3E-2374-4136-98F6-CCB809A89BB7}" dt="2021-06-25T12:35:50.738" v="17251"/>
        <pc:sldMkLst>
          <pc:docMk/>
          <pc:sldMk cId="2848261951" sldId="336"/>
        </pc:sldMkLst>
        <pc:spChg chg="mod">
          <ac:chgData name="Thijs Geert" userId="71bbdf76-1f78-436b-8a82-e502e1f22064" providerId="ADAL" clId="{7F084B3E-2374-4136-98F6-CCB809A89BB7}" dt="2021-06-25T12:35:49.723" v="17250" actId="20577"/>
          <ac:spMkLst>
            <pc:docMk/>
            <pc:sldMk cId="2848261951" sldId="336"/>
            <ac:spMk id="2" creationId="{1DEFF95F-CF61-49C4-B9AA-440049470977}"/>
          </ac:spMkLst>
        </pc:spChg>
      </pc:sldChg>
      <pc:sldChg chg="del">
        <pc:chgData name="Thijs Geert" userId="71bbdf76-1f78-436b-8a82-e502e1f22064" providerId="ADAL" clId="{7F084B3E-2374-4136-98F6-CCB809A89BB7}" dt="2021-06-24T07:40:38.944" v="1" actId="47"/>
        <pc:sldMkLst>
          <pc:docMk/>
          <pc:sldMk cId="1485241906" sldId="337"/>
        </pc:sldMkLst>
      </pc:sldChg>
      <pc:sldChg chg="add">
        <pc:chgData name="Thijs Geert" userId="71bbdf76-1f78-436b-8a82-e502e1f22064" providerId="ADAL" clId="{7F084B3E-2374-4136-98F6-CCB809A89BB7}" dt="2021-06-25T15:08:26.988" v="20076"/>
        <pc:sldMkLst>
          <pc:docMk/>
          <pc:sldMk cId="2649756330" sldId="337"/>
        </pc:sldMkLst>
      </pc:sldChg>
      <pc:sldChg chg="del">
        <pc:chgData name="Thijs Geert" userId="71bbdf76-1f78-436b-8a82-e502e1f22064" providerId="ADAL" clId="{7F084B3E-2374-4136-98F6-CCB809A89BB7}" dt="2021-06-24T07:40:38.944" v="1" actId="47"/>
        <pc:sldMkLst>
          <pc:docMk/>
          <pc:sldMk cId="1536117845" sldId="338"/>
        </pc:sldMkLst>
      </pc:sldChg>
      <pc:sldChg chg="add">
        <pc:chgData name="Thijs Geert" userId="71bbdf76-1f78-436b-8a82-e502e1f22064" providerId="ADAL" clId="{7F084B3E-2374-4136-98F6-CCB809A89BB7}" dt="2021-06-25T15:09:51.664" v="20077"/>
        <pc:sldMkLst>
          <pc:docMk/>
          <pc:sldMk cId="3860943190" sldId="338"/>
        </pc:sldMkLst>
      </pc:sldChg>
      <pc:sldChg chg="del">
        <pc:chgData name="Thijs Geert" userId="71bbdf76-1f78-436b-8a82-e502e1f22064" providerId="ADAL" clId="{7F084B3E-2374-4136-98F6-CCB809A89BB7}" dt="2021-06-24T07:40:38.944" v="1" actId="47"/>
        <pc:sldMkLst>
          <pc:docMk/>
          <pc:sldMk cId="2324290103" sldId="339"/>
        </pc:sldMkLst>
      </pc:sldChg>
      <pc:sldChg chg="add">
        <pc:chgData name="Thijs Geert" userId="71bbdf76-1f78-436b-8a82-e502e1f22064" providerId="ADAL" clId="{7F084B3E-2374-4136-98F6-CCB809A89BB7}" dt="2021-06-25T15:10:36.083" v="20079"/>
        <pc:sldMkLst>
          <pc:docMk/>
          <pc:sldMk cId="3778681362" sldId="339"/>
        </pc:sldMkLst>
      </pc:sldChg>
      <pc:sldChg chg="del">
        <pc:chgData name="Thijs Geert" userId="71bbdf76-1f78-436b-8a82-e502e1f22064" providerId="ADAL" clId="{7F084B3E-2374-4136-98F6-CCB809A89BB7}" dt="2021-06-24T07:40:38.944" v="1" actId="47"/>
        <pc:sldMkLst>
          <pc:docMk/>
          <pc:sldMk cId="2877770048" sldId="340"/>
        </pc:sldMkLst>
      </pc:sldChg>
      <pc:sldChg chg="del">
        <pc:chgData name="Thijs Geert" userId="71bbdf76-1f78-436b-8a82-e502e1f22064" providerId="ADAL" clId="{7F084B3E-2374-4136-98F6-CCB809A89BB7}" dt="2021-06-24T07:40:38.944" v="1" actId="47"/>
        <pc:sldMkLst>
          <pc:docMk/>
          <pc:sldMk cId="193356277" sldId="34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E05724-9135-4E4A-AAE1-205D89ADA29C}" type="datetimeFigureOut">
              <a:rPr lang="nl-BE" smtClean="0"/>
              <a:t>25/06/2021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11105-943E-4B45-A0E2-7E485E631D56}" type="slidenum">
              <a:rPr lang="nl-BE" smtClean="0"/>
              <a:t>‹#›</a:t>
            </a:fld>
            <a:endParaRPr lang="nl-BE"/>
          </a:p>
        </p:txBody>
      </p:sp>
    </p:spTree>
    <p:extLst>
      <p:ext uri="{BB962C8B-B14F-4D97-AF65-F5344CB8AC3E}">
        <p14:creationId xmlns:p14="http://schemas.microsoft.com/office/powerpoint/2010/main" val="3478951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TODO: hyperlinks toevoegen waar mogelijk.</a:t>
            </a:r>
          </a:p>
        </p:txBody>
      </p:sp>
      <p:sp>
        <p:nvSpPr>
          <p:cNvPr id="4" name="Slide Number Placeholder 3"/>
          <p:cNvSpPr>
            <a:spLocks noGrp="1"/>
          </p:cNvSpPr>
          <p:nvPr>
            <p:ph type="sldNum" sz="quarter" idx="5"/>
          </p:nvPr>
        </p:nvSpPr>
        <p:spPr/>
        <p:txBody>
          <a:bodyPr/>
          <a:lstStyle/>
          <a:p>
            <a:fld id="{3CC11105-943E-4B45-A0E2-7E485E631D56}" type="slidenum">
              <a:rPr lang="nl-BE" smtClean="0"/>
              <a:t>7</a:t>
            </a:fld>
            <a:endParaRPr lang="nl-BE"/>
          </a:p>
        </p:txBody>
      </p:sp>
    </p:spTree>
    <p:extLst>
      <p:ext uri="{BB962C8B-B14F-4D97-AF65-F5344CB8AC3E}">
        <p14:creationId xmlns:p14="http://schemas.microsoft.com/office/powerpoint/2010/main" val="2840190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OPMERKING: onderscheid </a:t>
            </a:r>
            <a:r>
              <a:rPr lang="nl-BE" dirty="0" err="1"/>
              <a:t>redefine</a:t>
            </a:r>
            <a:r>
              <a:rPr lang="nl-BE" dirty="0"/>
              <a:t> &amp; subsets:</a:t>
            </a:r>
          </a:p>
          <a:p>
            <a:pPr marL="628650" lvl="1" indent="-171450">
              <a:buFont typeface="Arial" panose="020B0604020202020204" pitchFamily="34" charset="0"/>
              <a:buChar char="•"/>
            </a:pPr>
            <a:r>
              <a:rPr lang="nl-BE" dirty="0"/>
              <a:t>bij </a:t>
            </a:r>
            <a:r>
              <a:rPr lang="nl-BE" dirty="0" err="1"/>
              <a:t>redefine</a:t>
            </a:r>
            <a:r>
              <a:rPr lang="nl-BE" dirty="0"/>
              <a:t> is de collectie van doelobjecten identiek aan die van het overgeërfde attribuut/</a:t>
            </a:r>
            <a:r>
              <a:rPr lang="nl-BE" dirty="0" err="1"/>
              <a:t>associatie:de</a:t>
            </a:r>
            <a:r>
              <a:rPr lang="nl-BE" dirty="0"/>
              <a:t> </a:t>
            </a:r>
            <a:r>
              <a:rPr lang="nl-BE" dirty="0" err="1"/>
              <a:t>Grondboring.boormeester</a:t>
            </a:r>
            <a:r>
              <a:rPr lang="nl-BE" dirty="0"/>
              <a:t> kan gekozen worden uit dezelfde set van instanties van </a:t>
            </a:r>
            <a:r>
              <a:rPr lang="nl-BE" dirty="0" err="1"/>
              <a:t>Agents</a:t>
            </a:r>
            <a:r>
              <a:rPr lang="nl-BE" dirty="0"/>
              <a:t> als de </a:t>
            </a:r>
            <a:r>
              <a:rPr lang="nl-BE" dirty="0" err="1"/>
              <a:t>Bemonstering.uitvoerder</a:t>
            </a:r>
            <a:r>
              <a:rPr lang="nl-BE" dirty="0"/>
              <a:t> (voor zover we Boormeester niet als een subklasse van Agent gaan beschouwen).</a:t>
            </a:r>
          </a:p>
          <a:p>
            <a:pPr marL="628650" lvl="1" indent="-171450">
              <a:buFont typeface="Arial" panose="020B0604020202020204" pitchFamily="34" charset="0"/>
              <a:buChar char="•"/>
            </a:pPr>
            <a:r>
              <a:rPr lang="nl-BE" dirty="0"/>
              <a:t>Bij subsets is dat wel het geval: de set van geassocieerde resultaten is in het geval van </a:t>
            </a:r>
            <a:r>
              <a:rPr lang="nl-BE" dirty="0" err="1"/>
              <a:t>Grondboring.resultaat</a:t>
            </a:r>
            <a:r>
              <a:rPr lang="nl-BE" dirty="0"/>
              <a:t> wel degelijk lager dan bij </a:t>
            </a:r>
            <a:r>
              <a:rPr lang="nl-BE" dirty="0" err="1"/>
              <a:t>Bemonstering.resultaat</a:t>
            </a:r>
            <a:r>
              <a:rPr lang="nl-BE" dirty="0"/>
              <a:t> (Boorgat is een subklasse van Bemonsteringsobject). Opgelet: dit is niet altijd even duidelijk, </a:t>
            </a:r>
            <a:r>
              <a:rPr lang="nl-BE" dirty="0" err="1"/>
              <a:t>bvb</a:t>
            </a:r>
            <a:r>
              <a:rPr lang="nl-BE" dirty="0"/>
              <a:t> in het geval van </a:t>
            </a:r>
            <a:r>
              <a:rPr lang="nl-BE" dirty="0" err="1"/>
              <a:t>Bemonstering.doel</a:t>
            </a:r>
            <a:r>
              <a:rPr lang="nl-BE" dirty="0"/>
              <a:t> </a:t>
            </a:r>
            <a:r>
              <a:rPr lang="nl-BE" dirty="0" err="1"/>
              <a:t>vs</a:t>
            </a:r>
            <a:r>
              <a:rPr lang="nl-BE" dirty="0"/>
              <a:t> </a:t>
            </a:r>
            <a:r>
              <a:rPr lang="nl-BE" dirty="0" err="1"/>
              <a:t>Grondboring.doel</a:t>
            </a:r>
            <a:r>
              <a:rPr lang="nl-BE" dirty="0"/>
              <a:t> wordt nergens expliciet gezegd dat Boordoel een subset is van Bemonsteringsdoel.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dirty="0"/>
              <a:t>Om discussie te vermijden wordt in de huidige modellen overal </a:t>
            </a:r>
            <a:r>
              <a:rPr lang="nl-BE" dirty="0" err="1"/>
              <a:t>redefine</a:t>
            </a:r>
            <a:r>
              <a:rPr lang="nl-BE" dirty="0"/>
              <a:t> gebruikt.</a:t>
            </a:r>
          </a:p>
          <a:p>
            <a:pPr marL="171450" lvl="0" indent="-171450">
              <a:buFont typeface="Arial" panose="020B0604020202020204" pitchFamily="34" charset="0"/>
              <a:buChar char="•"/>
            </a:pPr>
            <a:r>
              <a:rPr lang="nl-BE" dirty="0"/>
              <a:t>OPMERKING: niet geïllustreerd is specialisatie door het vastleggen </a:t>
            </a:r>
            <a:r>
              <a:rPr lang="nl-BE" dirty="0" err="1"/>
              <a:t>ve</a:t>
            </a:r>
            <a:r>
              <a:rPr lang="nl-BE" dirty="0"/>
              <a:t> attribuutwaarde, bv als een Observatie </a:t>
            </a:r>
            <a:r>
              <a:rPr lang="nl-BE" dirty="0" err="1"/>
              <a:t>vh</a:t>
            </a:r>
            <a:r>
              <a:rPr lang="nl-BE" dirty="0"/>
              <a:t> type Fractiemeting is, ligt het </a:t>
            </a:r>
            <a:r>
              <a:rPr lang="nl-BE" dirty="0" err="1"/>
              <a:t>geobserveerdKenmerk</a:t>
            </a:r>
            <a:r>
              <a:rPr lang="nl-BE" dirty="0"/>
              <a:t> vast op “fractie”.</a:t>
            </a:r>
          </a:p>
        </p:txBody>
      </p:sp>
      <p:sp>
        <p:nvSpPr>
          <p:cNvPr id="4" name="Slide Number Placeholder 3"/>
          <p:cNvSpPr>
            <a:spLocks noGrp="1"/>
          </p:cNvSpPr>
          <p:nvPr>
            <p:ph type="sldNum" sz="quarter" idx="5"/>
          </p:nvPr>
        </p:nvSpPr>
        <p:spPr/>
        <p:txBody>
          <a:bodyPr/>
          <a:lstStyle/>
          <a:p>
            <a:fld id="{3CC11105-943E-4B45-A0E2-7E485E631D56}" type="slidenum">
              <a:rPr lang="nl-BE" smtClean="0"/>
              <a:t>25</a:t>
            </a:fld>
            <a:endParaRPr lang="nl-BE"/>
          </a:p>
        </p:txBody>
      </p:sp>
    </p:spTree>
    <p:extLst>
      <p:ext uri="{BB962C8B-B14F-4D97-AF65-F5344CB8AC3E}">
        <p14:creationId xmlns:p14="http://schemas.microsoft.com/office/powerpoint/2010/main" val="3577125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26</a:t>
            </a:fld>
            <a:endParaRPr lang="nl-BE"/>
          </a:p>
        </p:txBody>
      </p:sp>
    </p:spTree>
    <p:extLst>
      <p:ext uri="{BB962C8B-B14F-4D97-AF65-F5344CB8AC3E}">
        <p14:creationId xmlns:p14="http://schemas.microsoft.com/office/powerpoint/2010/main" val="3537425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27</a:t>
            </a:fld>
            <a:endParaRPr lang="nl-BE"/>
          </a:p>
        </p:txBody>
      </p:sp>
    </p:spTree>
    <p:extLst>
      <p:ext uri="{BB962C8B-B14F-4D97-AF65-F5344CB8AC3E}">
        <p14:creationId xmlns:p14="http://schemas.microsoft.com/office/powerpoint/2010/main" val="1171980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28</a:t>
            </a:fld>
            <a:endParaRPr lang="nl-BE"/>
          </a:p>
        </p:txBody>
      </p:sp>
    </p:spTree>
    <p:extLst>
      <p:ext uri="{BB962C8B-B14F-4D97-AF65-F5344CB8AC3E}">
        <p14:creationId xmlns:p14="http://schemas.microsoft.com/office/powerpoint/2010/main" val="1303911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Resultaat van iteratie 2, nog geen iteratie 3 uitgevoerd.</a:t>
            </a:r>
          </a:p>
        </p:txBody>
      </p:sp>
      <p:sp>
        <p:nvSpPr>
          <p:cNvPr id="4" name="Slide Number Placeholder 3"/>
          <p:cNvSpPr>
            <a:spLocks noGrp="1"/>
          </p:cNvSpPr>
          <p:nvPr>
            <p:ph type="sldNum" sz="quarter" idx="5"/>
          </p:nvPr>
        </p:nvSpPr>
        <p:spPr/>
        <p:txBody>
          <a:bodyPr/>
          <a:lstStyle/>
          <a:p>
            <a:fld id="{3CC11105-943E-4B45-A0E2-7E485E631D56}" type="slidenum">
              <a:rPr lang="nl-BE" smtClean="0"/>
              <a:t>33</a:t>
            </a:fld>
            <a:endParaRPr lang="nl-BE"/>
          </a:p>
        </p:txBody>
      </p:sp>
    </p:spTree>
    <p:extLst>
      <p:ext uri="{BB962C8B-B14F-4D97-AF65-F5344CB8AC3E}">
        <p14:creationId xmlns:p14="http://schemas.microsoft.com/office/powerpoint/2010/main" val="1165087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Resultaat van iteratie 2, nog geen iteratie 3 uitgevoerd.</a:t>
            </a:r>
          </a:p>
        </p:txBody>
      </p:sp>
      <p:sp>
        <p:nvSpPr>
          <p:cNvPr id="4" name="Slide Number Placeholder 3"/>
          <p:cNvSpPr>
            <a:spLocks noGrp="1"/>
          </p:cNvSpPr>
          <p:nvPr>
            <p:ph type="sldNum" sz="quarter" idx="5"/>
          </p:nvPr>
        </p:nvSpPr>
        <p:spPr/>
        <p:txBody>
          <a:bodyPr/>
          <a:lstStyle/>
          <a:p>
            <a:fld id="{3CC11105-943E-4B45-A0E2-7E485E631D56}" type="slidenum">
              <a:rPr lang="nl-BE" smtClean="0"/>
              <a:t>37</a:t>
            </a:fld>
            <a:endParaRPr lang="nl-BE"/>
          </a:p>
        </p:txBody>
      </p:sp>
    </p:spTree>
    <p:extLst>
      <p:ext uri="{BB962C8B-B14F-4D97-AF65-F5344CB8AC3E}">
        <p14:creationId xmlns:p14="http://schemas.microsoft.com/office/powerpoint/2010/main" val="963675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a:t>
            </a:r>
            <a:r>
              <a:rPr lang="nl-BE" dirty="0" err="1"/>
              <a:t>ieratie</a:t>
            </a:r>
            <a:r>
              <a:rPr lang="nl-BE" dirty="0"/>
              <a:t> 3 maar nog niet volledig afgewerkt.</a:t>
            </a:r>
          </a:p>
        </p:txBody>
      </p:sp>
      <p:sp>
        <p:nvSpPr>
          <p:cNvPr id="4" name="Slide Number Placeholder 3"/>
          <p:cNvSpPr>
            <a:spLocks noGrp="1"/>
          </p:cNvSpPr>
          <p:nvPr>
            <p:ph type="sldNum" sz="quarter" idx="5"/>
          </p:nvPr>
        </p:nvSpPr>
        <p:spPr/>
        <p:txBody>
          <a:bodyPr/>
          <a:lstStyle/>
          <a:p>
            <a:fld id="{3CC11105-943E-4B45-A0E2-7E485E631D56}" type="slidenum">
              <a:rPr lang="nl-BE" smtClean="0"/>
              <a:t>39</a:t>
            </a:fld>
            <a:endParaRPr lang="nl-BE"/>
          </a:p>
        </p:txBody>
      </p:sp>
    </p:spTree>
    <p:extLst>
      <p:ext uri="{BB962C8B-B14F-4D97-AF65-F5344CB8AC3E}">
        <p14:creationId xmlns:p14="http://schemas.microsoft.com/office/powerpoint/2010/main" val="3592610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Kwantiteit:</a:t>
            </a:r>
          </a:p>
          <a:p>
            <a:pPr marL="628650" lvl="1" indent="-171450">
              <a:buFont typeface="Arial" panose="020B0604020202020204" pitchFamily="34" charset="0"/>
              <a:buChar char="•"/>
            </a:pPr>
            <a:r>
              <a:rPr lang="nl-BE" dirty="0"/>
              <a:t>Alle observaties is bij manueel modelleren onmogelijk, automatisch zou </a:t>
            </a:r>
            <a:r>
              <a:rPr lang="nl-BE" dirty="0" err="1"/>
              <a:t>evt</a:t>
            </a:r>
            <a:r>
              <a:rPr lang="nl-BE" dirty="0"/>
              <a:t> wel kunnen (op basis van tabel met per Observatie het datatype </a:t>
            </a:r>
            <a:r>
              <a:rPr lang="nl-BE" dirty="0" err="1"/>
              <a:t>vh</a:t>
            </a:r>
            <a:r>
              <a:rPr lang="nl-BE" dirty="0"/>
              <a:t> resultaat </a:t>
            </a:r>
            <a:r>
              <a:rPr lang="nl-BE" dirty="0" err="1"/>
              <a:t>etc</a:t>
            </a:r>
            <a:r>
              <a:rPr lang="nl-BE" dirty="0"/>
              <a:t>).</a:t>
            </a:r>
          </a:p>
          <a:p>
            <a:pPr marL="628650" lvl="1" indent="-171450">
              <a:buFont typeface="Arial" panose="020B0604020202020204" pitchFamily="34" charset="0"/>
              <a:buChar char="•"/>
            </a:pPr>
            <a:r>
              <a:rPr lang="nl-BE" dirty="0"/>
              <a:t>Geen enkele Observatie specialiseren is mogelijk maar is voor gekende types Observaties met vaste observatieparameters en gespecialiseerd complex Resultaat te beperkt.</a:t>
            </a:r>
          </a:p>
          <a:p>
            <a:pPr marL="628650" lvl="1" indent="-171450">
              <a:buFont typeface="Arial" panose="020B0604020202020204" pitchFamily="34" charset="0"/>
              <a:buChar char="•"/>
            </a:pPr>
            <a:r>
              <a:rPr lang="nl-BE" dirty="0"/>
              <a:t>=&gt; selectie van Observaties.</a:t>
            </a:r>
          </a:p>
          <a:p>
            <a:pPr marL="171450" lvl="0" indent="-171450">
              <a:buFont typeface="Arial" panose="020B0604020202020204" pitchFamily="34" charset="0"/>
              <a:buChar char="•"/>
            </a:pPr>
            <a:r>
              <a:rPr lang="nl-BE" dirty="0"/>
              <a:t>Kwaliteit:</a:t>
            </a:r>
          </a:p>
          <a:p>
            <a:pPr marL="628650" lvl="1" indent="-171450">
              <a:buFont typeface="Arial" panose="020B0604020202020204" pitchFamily="34" charset="0"/>
              <a:buChar char="•"/>
            </a:pPr>
            <a:r>
              <a:rPr lang="nl-BE" dirty="0"/>
              <a:t>Geen specialisatie: ie hierboven (geval Geen enkele Observaties).</a:t>
            </a:r>
          </a:p>
          <a:p>
            <a:pPr marL="628650" lvl="1" indent="-171450">
              <a:buFont typeface="Arial" panose="020B0604020202020204" pitchFamily="34" charset="0"/>
              <a:buChar char="•"/>
            </a:pPr>
            <a:r>
              <a:rPr lang="nl-BE" dirty="0"/>
              <a:t>Sommige componenten, bv voor eenzelfde type Observatie wel de Observatie </a:t>
            </a:r>
            <a:r>
              <a:rPr lang="nl-BE" dirty="0" err="1"/>
              <a:t>mazar</a:t>
            </a:r>
            <a:r>
              <a:rPr lang="nl-BE" dirty="0"/>
              <a:t> niet de Observatieprocedure. Dit is nu het geval, schept echter onduidelijkheid over het waarom.</a:t>
            </a:r>
          </a:p>
          <a:p>
            <a:pPr marL="628650" lvl="1" indent="-171450">
              <a:buFont typeface="Arial" panose="020B0604020202020204" pitchFamily="34" charset="0"/>
              <a:buChar char="•"/>
            </a:pPr>
            <a:r>
              <a:rPr lang="nl-BE" dirty="0"/>
              <a:t>=&gt; Alle componenten voor eenzelfde gespecialiseerde Observatie.</a:t>
            </a:r>
          </a:p>
        </p:txBody>
      </p:sp>
      <p:sp>
        <p:nvSpPr>
          <p:cNvPr id="4" name="Slide Number Placeholder 3"/>
          <p:cNvSpPr>
            <a:spLocks noGrp="1"/>
          </p:cNvSpPr>
          <p:nvPr>
            <p:ph type="sldNum" sz="quarter" idx="5"/>
          </p:nvPr>
        </p:nvSpPr>
        <p:spPr/>
        <p:txBody>
          <a:bodyPr/>
          <a:lstStyle/>
          <a:p>
            <a:fld id="{3CC11105-943E-4B45-A0E2-7E485E631D56}" type="slidenum">
              <a:rPr lang="nl-BE" smtClean="0"/>
              <a:t>52</a:t>
            </a:fld>
            <a:endParaRPr lang="nl-BE"/>
          </a:p>
        </p:txBody>
      </p:sp>
    </p:spTree>
    <p:extLst>
      <p:ext uri="{BB962C8B-B14F-4D97-AF65-F5344CB8AC3E}">
        <p14:creationId xmlns:p14="http://schemas.microsoft.com/office/powerpoint/2010/main" val="2676223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53</a:t>
            </a:fld>
            <a:endParaRPr lang="nl-BE"/>
          </a:p>
        </p:txBody>
      </p:sp>
    </p:spTree>
    <p:extLst>
      <p:ext uri="{BB962C8B-B14F-4D97-AF65-F5344CB8AC3E}">
        <p14:creationId xmlns:p14="http://schemas.microsoft.com/office/powerpoint/2010/main" val="810006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Hergebruik geniet steeds de voorkeur (indien nodig </a:t>
            </a:r>
            <a:r>
              <a:rPr lang="nl-BE" dirty="0" err="1"/>
              <a:t>evt</a:t>
            </a:r>
            <a:r>
              <a:rPr lang="nl-BE" dirty="0"/>
              <a:t> wel zelf omgezet in een </a:t>
            </a:r>
            <a:r>
              <a:rPr lang="nl-BE" dirty="0" err="1"/>
              <a:t>skos:Conceptschema</a:t>
            </a:r>
            <a:r>
              <a:rPr lang="nl-BE" dirty="0"/>
              <a:t>). Het opstellen van een goede codelijst is specialistenwerk en neemt doorgaans veel tijd in beslag. Er bestaan ook nogal wat codelijsten die algemeen beschouwd kunnen worden als referenties, bv </a:t>
            </a:r>
            <a:r>
              <a:rPr lang="nl-BE" dirty="0" err="1"/>
              <a:t>qudt:QuantityKind</a:t>
            </a:r>
            <a:r>
              <a:rPr lang="nl-BE" dirty="0"/>
              <a:t> voor grootheden.</a:t>
            </a:r>
          </a:p>
          <a:p>
            <a:pPr marL="171450" indent="-171450">
              <a:buFont typeface="Arial" panose="020B0604020202020204" pitchFamily="34" charset="0"/>
              <a:buChar char="•"/>
            </a:pPr>
            <a:r>
              <a:rPr lang="nl-BE" dirty="0" err="1"/>
              <a:t>Skos:Concept</a:t>
            </a:r>
            <a:r>
              <a:rPr lang="nl-BE" dirty="0"/>
              <a:t>(schema) geniet de voorkeur (vanwege de noodzaak te substitueren in het geval van </a:t>
            </a:r>
            <a:r>
              <a:rPr lang="nl-BE" dirty="0" err="1"/>
              <a:t>owl:Class</a:t>
            </a:r>
            <a:r>
              <a:rPr lang="nl-BE" dirty="0"/>
              <a:t>, </a:t>
            </a:r>
            <a:r>
              <a:rPr lang="nl-BE" dirty="0" err="1"/>
              <a:t>ttz</a:t>
            </a:r>
            <a:r>
              <a:rPr lang="nl-BE" dirty="0"/>
              <a:t> iets als </a:t>
            </a:r>
            <a:r>
              <a:rPr lang="nl-BE" dirty="0" err="1"/>
              <a:t>GrondwaterObject</a:t>
            </a:r>
            <a:r>
              <a:rPr lang="nl-BE" dirty="0"/>
              <a:t> vervangen door instanties van een klasse uit een ander schema die beschouwd kan worden als een subklasse van Grondwater (ook als is dat niet expliciet gebeurd), bv </a:t>
            </a:r>
            <a:r>
              <a:rPr lang="nl-BE" dirty="0" err="1"/>
              <a:t>Groundwaterbody</a:t>
            </a:r>
            <a:r>
              <a:rPr lang="nl-BE" dirty="0"/>
              <a:t> uit GroundwaterML1.</a:t>
            </a:r>
          </a:p>
        </p:txBody>
      </p:sp>
      <p:sp>
        <p:nvSpPr>
          <p:cNvPr id="4" name="Slide Number Placeholder 3"/>
          <p:cNvSpPr>
            <a:spLocks noGrp="1"/>
          </p:cNvSpPr>
          <p:nvPr>
            <p:ph type="sldNum" sz="quarter" idx="5"/>
          </p:nvPr>
        </p:nvSpPr>
        <p:spPr/>
        <p:txBody>
          <a:bodyPr/>
          <a:lstStyle/>
          <a:p>
            <a:fld id="{3CC11105-943E-4B45-A0E2-7E485E631D56}" type="slidenum">
              <a:rPr lang="nl-BE" smtClean="0"/>
              <a:t>54</a:t>
            </a:fld>
            <a:endParaRPr lang="nl-BE"/>
          </a:p>
        </p:txBody>
      </p:sp>
    </p:spTree>
    <p:extLst>
      <p:ext uri="{BB962C8B-B14F-4D97-AF65-F5344CB8AC3E}">
        <p14:creationId xmlns:p14="http://schemas.microsoft.com/office/powerpoint/2010/main" val="366047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TODO: hyperlinks toevoegen waar mogelijk.</a:t>
            </a:r>
          </a:p>
          <a:p>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8</a:t>
            </a:fld>
            <a:endParaRPr lang="nl-BE"/>
          </a:p>
        </p:txBody>
      </p:sp>
    </p:spTree>
    <p:extLst>
      <p:ext uri="{BB962C8B-B14F-4D97-AF65-F5344CB8AC3E}">
        <p14:creationId xmlns:p14="http://schemas.microsoft.com/office/powerpoint/2010/main" val="2004909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55</a:t>
            </a:fld>
            <a:endParaRPr lang="nl-BE"/>
          </a:p>
        </p:txBody>
      </p:sp>
    </p:spTree>
    <p:extLst>
      <p:ext uri="{BB962C8B-B14F-4D97-AF65-F5344CB8AC3E}">
        <p14:creationId xmlns:p14="http://schemas.microsoft.com/office/powerpoint/2010/main" val="493370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ISO 22476 is geen datastandaard.</a:t>
            </a:r>
          </a:p>
        </p:txBody>
      </p:sp>
      <p:sp>
        <p:nvSpPr>
          <p:cNvPr id="4" name="Slide Number Placeholder 3"/>
          <p:cNvSpPr>
            <a:spLocks noGrp="1"/>
          </p:cNvSpPr>
          <p:nvPr>
            <p:ph type="sldNum" sz="quarter" idx="5"/>
          </p:nvPr>
        </p:nvSpPr>
        <p:spPr/>
        <p:txBody>
          <a:bodyPr/>
          <a:lstStyle/>
          <a:p>
            <a:fld id="{3CC11105-943E-4B45-A0E2-7E485E631D56}" type="slidenum">
              <a:rPr lang="nl-BE" smtClean="0"/>
              <a:t>10</a:t>
            </a:fld>
            <a:endParaRPr lang="nl-BE"/>
          </a:p>
        </p:txBody>
      </p:sp>
    </p:spTree>
    <p:extLst>
      <p:ext uri="{BB962C8B-B14F-4D97-AF65-F5344CB8AC3E}">
        <p14:creationId xmlns:p14="http://schemas.microsoft.com/office/powerpoint/2010/main" val="1053123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TODO: overzicht van alle werkgroepen die hebben plaatsgevonden (datum, titel).</a:t>
            </a:r>
          </a:p>
        </p:txBody>
      </p:sp>
      <p:sp>
        <p:nvSpPr>
          <p:cNvPr id="4" name="Slide Number Placeholder 3"/>
          <p:cNvSpPr>
            <a:spLocks noGrp="1"/>
          </p:cNvSpPr>
          <p:nvPr>
            <p:ph type="sldNum" sz="quarter" idx="5"/>
          </p:nvPr>
        </p:nvSpPr>
        <p:spPr/>
        <p:txBody>
          <a:bodyPr/>
          <a:lstStyle/>
          <a:p>
            <a:fld id="{3CC11105-943E-4B45-A0E2-7E485E631D56}" type="slidenum">
              <a:rPr lang="nl-BE" smtClean="0"/>
              <a:t>11</a:t>
            </a:fld>
            <a:endParaRPr lang="nl-BE"/>
          </a:p>
        </p:txBody>
      </p:sp>
    </p:spTree>
    <p:extLst>
      <p:ext uri="{BB962C8B-B14F-4D97-AF65-F5344CB8AC3E}">
        <p14:creationId xmlns:p14="http://schemas.microsoft.com/office/powerpoint/2010/main" val="35652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ISO O&amp;M omvat eigenlijk deze 8 modellen, met uitzondering van </a:t>
            </a:r>
            <a:r>
              <a:rPr lang="nl-BE" dirty="0" err="1"/>
              <a:t>nr</a:t>
            </a:r>
            <a:r>
              <a:rPr lang="nl-BE" dirty="0"/>
              <a:t> 8 hebben we deze allemaal omgezet.</a:t>
            </a:r>
          </a:p>
        </p:txBody>
      </p:sp>
      <p:sp>
        <p:nvSpPr>
          <p:cNvPr id="4" name="Slide Number Placeholder 3"/>
          <p:cNvSpPr>
            <a:spLocks noGrp="1"/>
          </p:cNvSpPr>
          <p:nvPr>
            <p:ph type="sldNum" sz="quarter" idx="5"/>
          </p:nvPr>
        </p:nvSpPr>
        <p:spPr/>
        <p:txBody>
          <a:bodyPr/>
          <a:lstStyle/>
          <a:p>
            <a:fld id="{3CC11105-943E-4B45-A0E2-7E485E631D56}" type="slidenum">
              <a:rPr lang="nl-BE" smtClean="0"/>
              <a:t>14</a:t>
            </a:fld>
            <a:endParaRPr lang="nl-BE"/>
          </a:p>
        </p:txBody>
      </p:sp>
    </p:spTree>
    <p:extLst>
      <p:ext uri="{BB962C8B-B14F-4D97-AF65-F5344CB8AC3E}">
        <p14:creationId xmlns:p14="http://schemas.microsoft.com/office/powerpoint/2010/main" val="2739613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OPMERKING: SSN/SOSA zijn eigenlijk deze 3 modellen, waarvan we </a:t>
            </a:r>
            <a:r>
              <a:rPr lang="nl-BE" dirty="0" err="1"/>
              <a:t>nrs</a:t>
            </a:r>
            <a:r>
              <a:rPr lang="nl-BE" dirty="0"/>
              <a:t> 1 &amp; 3 hebben omgezet. Van SSN/SOSA </a:t>
            </a:r>
            <a:r>
              <a:rPr lang="nl-BE" dirty="0" err="1"/>
              <a:t>extensions</a:t>
            </a:r>
            <a:r>
              <a:rPr lang="nl-BE" dirty="0"/>
              <a:t> bestaat geen samenvattend diagram.</a:t>
            </a:r>
          </a:p>
          <a:p>
            <a:endParaRPr lang="nl-BE" dirty="0"/>
          </a:p>
        </p:txBody>
      </p:sp>
      <p:sp>
        <p:nvSpPr>
          <p:cNvPr id="4" name="Slide Number Placeholder 3"/>
          <p:cNvSpPr>
            <a:spLocks noGrp="1"/>
          </p:cNvSpPr>
          <p:nvPr>
            <p:ph type="sldNum" sz="quarter" idx="5"/>
          </p:nvPr>
        </p:nvSpPr>
        <p:spPr/>
        <p:txBody>
          <a:bodyPr/>
          <a:lstStyle/>
          <a:p>
            <a:fld id="{3CC11105-943E-4B45-A0E2-7E485E631D56}" type="slidenum">
              <a:rPr lang="nl-BE" smtClean="0"/>
              <a:t>16</a:t>
            </a:fld>
            <a:endParaRPr lang="nl-BE"/>
          </a:p>
        </p:txBody>
      </p:sp>
    </p:spTree>
    <p:extLst>
      <p:ext uri="{BB962C8B-B14F-4D97-AF65-F5344CB8AC3E}">
        <p14:creationId xmlns:p14="http://schemas.microsoft.com/office/powerpoint/2010/main" val="1162423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OPMERKING: bedoeling is niet om elk domein in detail te </a:t>
            </a:r>
            <a:r>
              <a:rPr lang="nl-BE" dirty="0" err="1"/>
              <a:t>oiverlopen</a:t>
            </a:r>
            <a:r>
              <a:rPr lang="nl-BE" dirty="0"/>
              <a:t>.</a:t>
            </a:r>
          </a:p>
        </p:txBody>
      </p:sp>
      <p:sp>
        <p:nvSpPr>
          <p:cNvPr id="4" name="Slide Number Placeholder 3"/>
          <p:cNvSpPr>
            <a:spLocks noGrp="1"/>
          </p:cNvSpPr>
          <p:nvPr>
            <p:ph type="sldNum" sz="quarter" idx="5"/>
          </p:nvPr>
        </p:nvSpPr>
        <p:spPr/>
        <p:txBody>
          <a:bodyPr/>
          <a:lstStyle/>
          <a:p>
            <a:fld id="{3CC11105-943E-4B45-A0E2-7E485E631D56}" type="slidenum">
              <a:rPr lang="nl-BE" smtClean="0"/>
              <a:t>17</a:t>
            </a:fld>
            <a:endParaRPr lang="nl-BE"/>
          </a:p>
        </p:txBody>
      </p:sp>
    </p:spTree>
    <p:extLst>
      <p:ext uri="{BB962C8B-B14F-4D97-AF65-F5344CB8AC3E}">
        <p14:creationId xmlns:p14="http://schemas.microsoft.com/office/powerpoint/2010/main" val="2423041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Voorbeeld van </a:t>
            </a:r>
            <a:r>
              <a:rPr lang="nl-BE" dirty="0" err="1"/>
              <a:t>constraints</a:t>
            </a:r>
            <a:r>
              <a:rPr lang="nl-BE" dirty="0"/>
              <a:t> die niet worden gerespecteerd: </a:t>
            </a:r>
            <a:r>
              <a:rPr lang="nl-BE" dirty="0" err="1"/>
              <a:t>constraint</a:t>
            </a:r>
            <a:r>
              <a:rPr lang="nl-BE" dirty="0"/>
              <a:t> 1 </a:t>
            </a:r>
            <a:r>
              <a:rPr lang="nl-BE" dirty="0" err="1"/>
              <a:t>bvb</a:t>
            </a:r>
            <a:r>
              <a:rPr lang="nl-BE" dirty="0"/>
              <a:t> lithologie van Grondwater, </a:t>
            </a:r>
            <a:r>
              <a:rPr lang="nl-BE" dirty="0" err="1"/>
              <a:t>constraint</a:t>
            </a:r>
            <a:r>
              <a:rPr lang="nl-BE" dirty="0"/>
              <a:t> 2 </a:t>
            </a:r>
            <a:r>
              <a:rPr lang="nl-BE" dirty="0" err="1"/>
              <a:t>bvb</a:t>
            </a:r>
            <a:r>
              <a:rPr lang="nl-BE" dirty="0"/>
              <a:t> Telling van inclusies wordt uitgedrukt als een Meting, </a:t>
            </a:r>
            <a:r>
              <a:rPr lang="nl-BE" dirty="0" err="1"/>
              <a:t>constraint</a:t>
            </a:r>
            <a:r>
              <a:rPr lang="nl-BE" dirty="0"/>
              <a:t> 2 </a:t>
            </a:r>
            <a:r>
              <a:rPr lang="nl-BE" dirty="0" err="1"/>
              <a:t>bvb</a:t>
            </a:r>
            <a:r>
              <a:rPr lang="nl-BE" dirty="0"/>
              <a:t> temperatuur wordt gemeten met een barometer.</a:t>
            </a:r>
          </a:p>
          <a:p>
            <a:pPr marL="171450" indent="-171450">
              <a:buFont typeface="Arial" panose="020B0604020202020204" pitchFamily="34" charset="0"/>
              <a:buChar char="•"/>
            </a:pPr>
            <a:r>
              <a:rPr lang="nl-BE" dirty="0"/>
              <a:t>Mogelijke manieren om de </a:t>
            </a:r>
            <a:r>
              <a:rPr lang="nl-BE" dirty="0" err="1"/>
              <a:t>constraints</a:t>
            </a:r>
            <a:r>
              <a:rPr lang="nl-BE" dirty="0"/>
              <a:t> af te dwingen: 1) door specialisatie in het AP, 2) door specialisatie in het IM, 3) op applicatieniveau (</a:t>
            </a:r>
            <a:r>
              <a:rPr lang="nl-BE" dirty="0" err="1"/>
              <a:t>dmv</a:t>
            </a:r>
            <a:r>
              <a:rPr lang="nl-BE" dirty="0"/>
              <a:t> metadata bij het </a:t>
            </a:r>
            <a:r>
              <a:rPr lang="nl-BE" dirty="0" err="1"/>
              <a:t>geobserveerdKenmerk</a:t>
            </a:r>
            <a:r>
              <a:rPr lang="nl-BE" dirty="0"/>
              <a:t>), 4)…</a:t>
            </a:r>
          </a:p>
        </p:txBody>
      </p:sp>
      <p:sp>
        <p:nvSpPr>
          <p:cNvPr id="4" name="Slide Number Placeholder 3"/>
          <p:cNvSpPr>
            <a:spLocks noGrp="1"/>
          </p:cNvSpPr>
          <p:nvPr>
            <p:ph type="sldNum" sz="quarter" idx="5"/>
          </p:nvPr>
        </p:nvSpPr>
        <p:spPr/>
        <p:txBody>
          <a:bodyPr/>
          <a:lstStyle/>
          <a:p>
            <a:fld id="{3CC11105-943E-4B45-A0E2-7E485E631D56}" type="slidenum">
              <a:rPr lang="nl-BE" smtClean="0"/>
              <a:t>20</a:t>
            </a:fld>
            <a:endParaRPr lang="nl-BE"/>
          </a:p>
        </p:txBody>
      </p:sp>
    </p:spTree>
    <p:extLst>
      <p:ext uri="{BB962C8B-B14F-4D97-AF65-F5344CB8AC3E}">
        <p14:creationId xmlns:p14="http://schemas.microsoft.com/office/powerpoint/2010/main" val="141142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Domeinobject moet gespecialiseerd worden, bv Grondwaterobject voor het domein Grondwater. Binnen dat domein kan een instantie van Grondwaterobject dan op 2 manieren getypeerd worden: 1) door </a:t>
            </a:r>
            <a:r>
              <a:rPr lang="nl-BE" dirty="0" err="1"/>
              <a:t>Domeinobject.type</a:t>
            </a:r>
            <a:r>
              <a:rPr lang="nl-BE" dirty="0"/>
              <a:t> (datatype </a:t>
            </a:r>
            <a:r>
              <a:rPr lang="nl-BE" dirty="0" err="1"/>
              <a:t>skos:Concept</a:t>
            </a:r>
            <a:r>
              <a:rPr lang="nl-BE" dirty="0"/>
              <a:t>) en 2) door substitutie door een instantie </a:t>
            </a:r>
            <a:r>
              <a:rPr lang="nl-BE" dirty="0" err="1"/>
              <a:t>ve</a:t>
            </a:r>
            <a:r>
              <a:rPr lang="nl-BE" dirty="0"/>
              <a:t> gespecialiseerde </a:t>
            </a:r>
            <a:r>
              <a:rPr lang="nl-BE" dirty="0" err="1"/>
              <a:t>owl:Class</a:t>
            </a:r>
            <a:r>
              <a:rPr lang="nl-BE" dirty="0"/>
              <a:t> (</a:t>
            </a:r>
            <a:r>
              <a:rPr lang="nl-BE" dirty="0" err="1"/>
              <a:t>bvb</a:t>
            </a:r>
            <a:r>
              <a:rPr lang="nl-BE" dirty="0"/>
              <a:t> Grondwaterlichaam). Het eerste geval laat toe om te typeren </a:t>
            </a:r>
            <a:r>
              <a:rPr lang="nl-BE" dirty="0" err="1"/>
              <a:t>adhv</a:t>
            </a:r>
            <a:r>
              <a:rPr lang="nl-BE" dirty="0"/>
              <a:t> een gestandaardiseerde codelijst, het tweede geval </a:t>
            </a:r>
            <a:r>
              <a:rPr lang="nl-BE" dirty="0" err="1"/>
              <a:t>adhv</a:t>
            </a:r>
            <a:r>
              <a:rPr lang="nl-BE" dirty="0"/>
              <a:t> een standaard met gespecialiseerde klassen. De tweede optie zou gemodelleerd kunnen worden (door bv Grondwaterobject te subklassen maar dit is onpraktisch bij een groot aantal subklassen).</a:t>
            </a:r>
          </a:p>
          <a:p>
            <a:pPr marL="171450" indent="-171450">
              <a:buFont typeface="Arial" panose="020B0604020202020204" pitchFamily="34" charset="0"/>
              <a:buChar char="•"/>
            </a:pPr>
            <a:r>
              <a:rPr lang="nl-BE" dirty="0"/>
              <a:t>Analoog voor Kenmerktype (met dat verschil dat dat geen instantie is maar zelf een type (</a:t>
            </a:r>
            <a:r>
              <a:rPr lang="nl-BE" dirty="0" err="1"/>
              <a:t>ttz</a:t>
            </a:r>
            <a:r>
              <a:rPr lang="nl-BE" dirty="0"/>
              <a:t> een </a:t>
            </a:r>
            <a:r>
              <a:rPr lang="nl-BE" dirty="0" err="1"/>
              <a:t>skos:Concept</a:t>
            </a:r>
            <a:r>
              <a:rPr lang="nl-BE" dirty="0"/>
              <a:t> of een </a:t>
            </a:r>
            <a:r>
              <a:rPr lang="nl-BE" dirty="0" err="1"/>
              <a:t>owl:Class</a:t>
            </a:r>
            <a:r>
              <a:rPr lang="nl-BE" dirty="0"/>
              <a:t>).</a:t>
            </a:r>
          </a:p>
        </p:txBody>
      </p:sp>
      <p:sp>
        <p:nvSpPr>
          <p:cNvPr id="4" name="Slide Number Placeholder 3"/>
          <p:cNvSpPr>
            <a:spLocks noGrp="1"/>
          </p:cNvSpPr>
          <p:nvPr>
            <p:ph type="sldNum" sz="quarter" idx="5"/>
          </p:nvPr>
        </p:nvSpPr>
        <p:spPr/>
        <p:txBody>
          <a:bodyPr/>
          <a:lstStyle/>
          <a:p>
            <a:fld id="{3CC11105-943E-4B45-A0E2-7E485E631D56}" type="slidenum">
              <a:rPr lang="nl-BE" smtClean="0"/>
              <a:t>24</a:t>
            </a:fld>
            <a:endParaRPr lang="nl-BE"/>
          </a:p>
        </p:txBody>
      </p:sp>
    </p:spTree>
    <p:extLst>
      <p:ext uri="{BB962C8B-B14F-4D97-AF65-F5344CB8AC3E}">
        <p14:creationId xmlns:p14="http://schemas.microsoft.com/office/powerpoint/2010/main" val="175786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1DB8E-98FC-4A2B-B334-B4D26A4E96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a:extLst>
              <a:ext uri="{FF2B5EF4-FFF2-40B4-BE49-F238E27FC236}">
                <a16:creationId xmlns:a16="http://schemas.microsoft.com/office/drawing/2014/main" id="{72F891A7-4217-44E7-A052-F7F685596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2A29AB32-7722-41CD-9AE1-6B0603285E88}"/>
              </a:ext>
            </a:extLst>
          </p:cNvPr>
          <p:cNvSpPr>
            <a:spLocks noGrp="1"/>
          </p:cNvSpPr>
          <p:nvPr>
            <p:ph type="dt" sz="half" idx="10"/>
          </p:nvPr>
        </p:nvSpPr>
        <p:spPr/>
        <p:txBody>
          <a:bodyPr/>
          <a:lstStyle/>
          <a:p>
            <a:fld id="{39F4D874-1312-4A59-A9D3-4C46B62B3F8C}" type="datetimeFigureOut">
              <a:rPr lang="nl-BE" smtClean="0"/>
              <a:t>25/06/2021</a:t>
            </a:fld>
            <a:endParaRPr lang="nl-BE"/>
          </a:p>
        </p:txBody>
      </p:sp>
      <p:sp>
        <p:nvSpPr>
          <p:cNvPr id="5" name="Footer Placeholder 4">
            <a:extLst>
              <a:ext uri="{FF2B5EF4-FFF2-40B4-BE49-F238E27FC236}">
                <a16:creationId xmlns:a16="http://schemas.microsoft.com/office/drawing/2014/main" id="{8AB08C9C-97D5-4B71-8E0C-71F6713E12CD}"/>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14711723-AB77-4A62-A5C8-A9F0D618182B}"/>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807842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D3D3-07C6-41E5-BEE2-56334B7255B0}"/>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BDE11675-E5EF-4BBB-A65D-C005B77193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27C562F9-7F84-46E7-B1E0-138DB12758F3}"/>
              </a:ext>
            </a:extLst>
          </p:cNvPr>
          <p:cNvSpPr>
            <a:spLocks noGrp="1"/>
          </p:cNvSpPr>
          <p:nvPr>
            <p:ph type="dt" sz="half" idx="10"/>
          </p:nvPr>
        </p:nvSpPr>
        <p:spPr/>
        <p:txBody>
          <a:bodyPr/>
          <a:lstStyle/>
          <a:p>
            <a:fld id="{39F4D874-1312-4A59-A9D3-4C46B62B3F8C}" type="datetimeFigureOut">
              <a:rPr lang="nl-BE" smtClean="0"/>
              <a:t>25/06/2021</a:t>
            </a:fld>
            <a:endParaRPr lang="nl-BE"/>
          </a:p>
        </p:txBody>
      </p:sp>
      <p:sp>
        <p:nvSpPr>
          <p:cNvPr id="5" name="Footer Placeholder 4">
            <a:extLst>
              <a:ext uri="{FF2B5EF4-FFF2-40B4-BE49-F238E27FC236}">
                <a16:creationId xmlns:a16="http://schemas.microsoft.com/office/drawing/2014/main" id="{8123E565-6EE8-4BDC-BEA0-8F5F60704C6B}"/>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108C2B80-A430-4099-AF63-B811D95F6963}"/>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3375419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6D150F-0F47-4703-8050-29646FC95E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4D887E94-5C4F-4C30-84EF-997CD927D2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A04E56CA-1D6C-47B1-96FD-1B242C482DC0}"/>
              </a:ext>
            </a:extLst>
          </p:cNvPr>
          <p:cNvSpPr>
            <a:spLocks noGrp="1"/>
          </p:cNvSpPr>
          <p:nvPr>
            <p:ph type="dt" sz="half" idx="10"/>
          </p:nvPr>
        </p:nvSpPr>
        <p:spPr/>
        <p:txBody>
          <a:bodyPr/>
          <a:lstStyle/>
          <a:p>
            <a:fld id="{39F4D874-1312-4A59-A9D3-4C46B62B3F8C}" type="datetimeFigureOut">
              <a:rPr lang="nl-BE" smtClean="0"/>
              <a:t>25/06/2021</a:t>
            </a:fld>
            <a:endParaRPr lang="nl-BE"/>
          </a:p>
        </p:txBody>
      </p:sp>
      <p:sp>
        <p:nvSpPr>
          <p:cNvPr id="5" name="Footer Placeholder 4">
            <a:extLst>
              <a:ext uri="{FF2B5EF4-FFF2-40B4-BE49-F238E27FC236}">
                <a16:creationId xmlns:a16="http://schemas.microsoft.com/office/drawing/2014/main" id="{3986888D-055B-4ADB-8206-79DD606FACE6}"/>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0145AA6D-A050-418B-B367-D1436891C58D}"/>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184867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41CB-ACDB-4B16-A30D-9CB492F77471}"/>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BA5B923F-D5A5-4E48-8415-C11CCCCE6A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A044468-20D3-4929-852A-74AEE4571563}"/>
              </a:ext>
            </a:extLst>
          </p:cNvPr>
          <p:cNvSpPr>
            <a:spLocks noGrp="1"/>
          </p:cNvSpPr>
          <p:nvPr>
            <p:ph type="dt" sz="half" idx="10"/>
          </p:nvPr>
        </p:nvSpPr>
        <p:spPr/>
        <p:txBody>
          <a:bodyPr/>
          <a:lstStyle/>
          <a:p>
            <a:fld id="{39F4D874-1312-4A59-A9D3-4C46B62B3F8C}" type="datetimeFigureOut">
              <a:rPr lang="nl-BE" smtClean="0"/>
              <a:t>25/06/2021</a:t>
            </a:fld>
            <a:endParaRPr lang="nl-BE"/>
          </a:p>
        </p:txBody>
      </p:sp>
      <p:sp>
        <p:nvSpPr>
          <p:cNvPr id="5" name="Footer Placeholder 4">
            <a:extLst>
              <a:ext uri="{FF2B5EF4-FFF2-40B4-BE49-F238E27FC236}">
                <a16:creationId xmlns:a16="http://schemas.microsoft.com/office/drawing/2014/main" id="{E49CAB3F-FB8A-44AB-8DD8-B8C962117928}"/>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FB408C49-F3C9-49C7-9E2A-F4914C6EB86F}"/>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4264758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265F-9C08-48EA-9E62-14ED853F67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1EEA2530-2B04-4377-B2C5-DE9A89AB43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069A12-94A8-4D4C-8285-ABA50EE26A9C}"/>
              </a:ext>
            </a:extLst>
          </p:cNvPr>
          <p:cNvSpPr>
            <a:spLocks noGrp="1"/>
          </p:cNvSpPr>
          <p:nvPr>
            <p:ph type="dt" sz="half" idx="10"/>
          </p:nvPr>
        </p:nvSpPr>
        <p:spPr/>
        <p:txBody>
          <a:bodyPr/>
          <a:lstStyle/>
          <a:p>
            <a:fld id="{39F4D874-1312-4A59-A9D3-4C46B62B3F8C}" type="datetimeFigureOut">
              <a:rPr lang="nl-BE" smtClean="0"/>
              <a:t>25/06/2021</a:t>
            </a:fld>
            <a:endParaRPr lang="nl-BE"/>
          </a:p>
        </p:txBody>
      </p:sp>
      <p:sp>
        <p:nvSpPr>
          <p:cNvPr id="5" name="Footer Placeholder 4">
            <a:extLst>
              <a:ext uri="{FF2B5EF4-FFF2-40B4-BE49-F238E27FC236}">
                <a16:creationId xmlns:a16="http://schemas.microsoft.com/office/drawing/2014/main" id="{275F23E4-DB4F-48D5-B7B3-CC4AC8F9B0EB}"/>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611E8403-4A76-4422-8BF9-BDE7A29614C0}"/>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1356164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EC915-4FAF-4A76-803C-F717720669C2}"/>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D63C8BA2-07AD-4B7D-AC66-181DBB4C33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E94427BB-F78D-49F5-A354-1B7AC2C8F4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2E078AEC-71B7-4C06-9C57-4A4361469674}"/>
              </a:ext>
            </a:extLst>
          </p:cNvPr>
          <p:cNvSpPr>
            <a:spLocks noGrp="1"/>
          </p:cNvSpPr>
          <p:nvPr>
            <p:ph type="dt" sz="half" idx="10"/>
          </p:nvPr>
        </p:nvSpPr>
        <p:spPr/>
        <p:txBody>
          <a:bodyPr/>
          <a:lstStyle/>
          <a:p>
            <a:fld id="{39F4D874-1312-4A59-A9D3-4C46B62B3F8C}" type="datetimeFigureOut">
              <a:rPr lang="nl-BE" smtClean="0"/>
              <a:t>25/06/2021</a:t>
            </a:fld>
            <a:endParaRPr lang="nl-BE"/>
          </a:p>
        </p:txBody>
      </p:sp>
      <p:sp>
        <p:nvSpPr>
          <p:cNvPr id="6" name="Footer Placeholder 5">
            <a:extLst>
              <a:ext uri="{FF2B5EF4-FFF2-40B4-BE49-F238E27FC236}">
                <a16:creationId xmlns:a16="http://schemas.microsoft.com/office/drawing/2014/main" id="{BE203744-31D1-4A0F-831B-6CB8931029F8}"/>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7FE18D7B-7CDC-4205-8233-F74A7BD62F31}"/>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342118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C5C7-6051-4DA1-9B07-11A37D8E2612}"/>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C9D8FD1A-4529-4A31-BD52-3668C69DE2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CB3D7B-3995-4976-9B32-FF7D62FC1F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70D754A6-D5EB-499A-814C-7071BE35A1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AF8DC0-D20A-4528-98AB-113D9D692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86E955EA-E823-44FB-8B53-9ED839809CC3}"/>
              </a:ext>
            </a:extLst>
          </p:cNvPr>
          <p:cNvSpPr>
            <a:spLocks noGrp="1"/>
          </p:cNvSpPr>
          <p:nvPr>
            <p:ph type="dt" sz="half" idx="10"/>
          </p:nvPr>
        </p:nvSpPr>
        <p:spPr/>
        <p:txBody>
          <a:bodyPr/>
          <a:lstStyle/>
          <a:p>
            <a:fld id="{39F4D874-1312-4A59-A9D3-4C46B62B3F8C}" type="datetimeFigureOut">
              <a:rPr lang="nl-BE" smtClean="0"/>
              <a:t>25/06/2021</a:t>
            </a:fld>
            <a:endParaRPr lang="nl-BE"/>
          </a:p>
        </p:txBody>
      </p:sp>
      <p:sp>
        <p:nvSpPr>
          <p:cNvPr id="8" name="Footer Placeholder 7">
            <a:extLst>
              <a:ext uri="{FF2B5EF4-FFF2-40B4-BE49-F238E27FC236}">
                <a16:creationId xmlns:a16="http://schemas.microsoft.com/office/drawing/2014/main" id="{BCE1CA02-D137-484A-9EE6-27CA274481A6}"/>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68A49B99-2CFB-49DD-B484-3C2B9A9529B9}"/>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537810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5723-5F72-4AE0-99BD-F245E18A4A8F}"/>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4C858E64-7D95-4CB2-B4A8-4596BED07A9B}"/>
              </a:ext>
            </a:extLst>
          </p:cNvPr>
          <p:cNvSpPr>
            <a:spLocks noGrp="1"/>
          </p:cNvSpPr>
          <p:nvPr>
            <p:ph type="dt" sz="half" idx="10"/>
          </p:nvPr>
        </p:nvSpPr>
        <p:spPr/>
        <p:txBody>
          <a:bodyPr/>
          <a:lstStyle/>
          <a:p>
            <a:fld id="{39F4D874-1312-4A59-A9D3-4C46B62B3F8C}" type="datetimeFigureOut">
              <a:rPr lang="nl-BE" smtClean="0"/>
              <a:t>25/06/2021</a:t>
            </a:fld>
            <a:endParaRPr lang="nl-BE"/>
          </a:p>
        </p:txBody>
      </p:sp>
      <p:sp>
        <p:nvSpPr>
          <p:cNvPr id="4" name="Footer Placeholder 3">
            <a:extLst>
              <a:ext uri="{FF2B5EF4-FFF2-40B4-BE49-F238E27FC236}">
                <a16:creationId xmlns:a16="http://schemas.microsoft.com/office/drawing/2014/main" id="{42C8ABF4-D893-48AD-A744-8131E4A80BFF}"/>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F117BA1B-F141-4927-A89C-26DA4CE23DC9}"/>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641153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9361F-7C7E-4034-AF06-225101270137}"/>
              </a:ext>
            </a:extLst>
          </p:cNvPr>
          <p:cNvSpPr>
            <a:spLocks noGrp="1"/>
          </p:cNvSpPr>
          <p:nvPr>
            <p:ph type="dt" sz="half" idx="10"/>
          </p:nvPr>
        </p:nvSpPr>
        <p:spPr/>
        <p:txBody>
          <a:bodyPr/>
          <a:lstStyle/>
          <a:p>
            <a:fld id="{39F4D874-1312-4A59-A9D3-4C46B62B3F8C}" type="datetimeFigureOut">
              <a:rPr lang="nl-BE" smtClean="0"/>
              <a:t>25/06/2021</a:t>
            </a:fld>
            <a:endParaRPr lang="nl-BE"/>
          </a:p>
        </p:txBody>
      </p:sp>
      <p:sp>
        <p:nvSpPr>
          <p:cNvPr id="3" name="Footer Placeholder 2">
            <a:extLst>
              <a:ext uri="{FF2B5EF4-FFF2-40B4-BE49-F238E27FC236}">
                <a16:creationId xmlns:a16="http://schemas.microsoft.com/office/drawing/2014/main" id="{16221EC5-3741-49F3-BE25-7BDB9CF1B7D1}"/>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2744684C-15D1-417E-8467-CB7DF5FE214F}"/>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239231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D64-E680-4D2A-BB8D-33ADE25081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4FD2C4DB-7A73-465B-B042-42E1189E3B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C6B1CA6A-29F2-4DAD-97B6-36B641ABD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A3F428-807C-48A3-AD3E-F2E3C85536D9}"/>
              </a:ext>
            </a:extLst>
          </p:cNvPr>
          <p:cNvSpPr>
            <a:spLocks noGrp="1"/>
          </p:cNvSpPr>
          <p:nvPr>
            <p:ph type="dt" sz="half" idx="10"/>
          </p:nvPr>
        </p:nvSpPr>
        <p:spPr/>
        <p:txBody>
          <a:bodyPr/>
          <a:lstStyle/>
          <a:p>
            <a:fld id="{39F4D874-1312-4A59-A9D3-4C46B62B3F8C}" type="datetimeFigureOut">
              <a:rPr lang="nl-BE" smtClean="0"/>
              <a:t>25/06/2021</a:t>
            </a:fld>
            <a:endParaRPr lang="nl-BE"/>
          </a:p>
        </p:txBody>
      </p:sp>
      <p:sp>
        <p:nvSpPr>
          <p:cNvPr id="6" name="Footer Placeholder 5">
            <a:extLst>
              <a:ext uri="{FF2B5EF4-FFF2-40B4-BE49-F238E27FC236}">
                <a16:creationId xmlns:a16="http://schemas.microsoft.com/office/drawing/2014/main" id="{98EE8DD2-F53C-4DAB-A67F-2658628C3AD4}"/>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2E165359-D3D1-4F2A-B91E-3F194ABA909E}"/>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89409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D966-AEF3-45E3-A946-5386B9564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C91295C0-18AA-4AE6-BB2E-5587B56F0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a:extLst>
              <a:ext uri="{FF2B5EF4-FFF2-40B4-BE49-F238E27FC236}">
                <a16:creationId xmlns:a16="http://schemas.microsoft.com/office/drawing/2014/main" id="{D4478E5B-5E38-4D49-9949-B32E103C0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67761-A981-45B7-8348-513E839A3450}"/>
              </a:ext>
            </a:extLst>
          </p:cNvPr>
          <p:cNvSpPr>
            <a:spLocks noGrp="1"/>
          </p:cNvSpPr>
          <p:nvPr>
            <p:ph type="dt" sz="half" idx="10"/>
          </p:nvPr>
        </p:nvSpPr>
        <p:spPr/>
        <p:txBody>
          <a:bodyPr/>
          <a:lstStyle/>
          <a:p>
            <a:fld id="{39F4D874-1312-4A59-A9D3-4C46B62B3F8C}" type="datetimeFigureOut">
              <a:rPr lang="nl-BE" smtClean="0"/>
              <a:t>25/06/2021</a:t>
            </a:fld>
            <a:endParaRPr lang="nl-BE"/>
          </a:p>
        </p:txBody>
      </p:sp>
      <p:sp>
        <p:nvSpPr>
          <p:cNvPr id="6" name="Footer Placeholder 5">
            <a:extLst>
              <a:ext uri="{FF2B5EF4-FFF2-40B4-BE49-F238E27FC236}">
                <a16:creationId xmlns:a16="http://schemas.microsoft.com/office/drawing/2014/main" id="{C67F2F8C-F1A1-45C7-BA0D-2523FA48FCCE}"/>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B7620E71-1179-4CB9-BE81-30FB92C4C34E}"/>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2485548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D7122-85C3-45E1-BCC5-4BA69B010E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EB521620-9006-472A-BC6F-2D922E407D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C3CAFD44-83B0-454D-AE78-7B7565E6ED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4D874-1312-4A59-A9D3-4C46B62B3F8C}" type="datetimeFigureOut">
              <a:rPr lang="nl-BE" smtClean="0"/>
              <a:t>25/06/2021</a:t>
            </a:fld>
            <a:endParaRPr lang="nl-BE"/>
          </a:p>
        </p:txBody>
      </p:sp>
      <p:sp>
        <p:nvSpPr>
          <p:cNvPr id="5" name="Footer Placeholder 4">
            <a:extLst>
              <a:ext uri="{FF2B5EF4-FFF2-40B4-BE49-F238E27FC236}">
                <a16:creationId xmlns:a16="http://schemas.microsoft.com/office/drawing/2014/main" id="{64658FF6-8E6A-42DE-9484-FC4CE3044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B1DD10F1-328F-4D99-9064-D37819C5C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D9743-103D-4965-BD5E-00A44F461E24}" type="slidenum">
              <a:rPr lang="nl-BE" smtClean="0"/>
              <a:t>‹#›</a:t>
            </a:fld>
            <a:endParaRPr lang="nl-BE"/>
          </a:p>
        </p:txBody>
      </p:sp>
    </p:spTree>
    <p:extLst>
      <p:ext uri="{BB962C8B-B14F-4D97-AF65-F5344CB8AC3E}">
        <p14:creationId xmlns:p14="http://schemas.microsoft.com/office/powerpoint/2010/main" val="61668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dublincore.org/specifications/dublin-core/dcmi-terms/" TargetMode="External"/><Relationship Id="rId3" Type="http://schemas.openxmlformats.org/officeDocument/2006/relationships/hyperlink" Target="https://www.iso.org/standard/32574.html" TargetMode="External"/><Relationship Id="rId7" Type="http://schemas.openxmlformats.org/officeDocument/2006/relationships/hyperlink" Target="https://data.vlaanderen.be/doc/applicatieprofiel/generiek-basis/" TargetMode="External"/><Relationship Id="rId12" Type="http://schemas.openxmlformats.org/officeDocument/2006/relationships/hyperlink" Target="https://www.iso.org/standard/57728.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w3.org/TR/vocab-ssn-ext/" TargetMode="External"/><Relationship Id="rId11" Type="http://schemas.openxmlformats.org/officeDocument/2006/relationships/hyperlink" Target="https://www.iso.org/standard/69585.html" TargetMode="External"/><Relationship Id="rId5" Type="http://schemas.openxmlformats.org/officeDocument/2006/relationships/hyperlink" Target="https://www.w3.org/TR/vocab-ssn/" TargetMode="External"/><Relationship Id="rId10" Type="http://schemas.openxmlformats.org/officeDocument/2006/relationships/hyperlink" Target="http://geosciml.org/" TargetMode="External"/><Relationship Id="rId4" Type="http://schemas.openxmlformats.org/officeDocument/2006/relationships/hyperlink" Target="https://www.iso.org/standard/40121.html" TargetMode="External"/><Relationship Id="rId9" Type="http://schemas.openxmlformats.org/officeDocument/2006/relationships/hyperlink" Target="https://inspire.ec.europa.eu/Themes/128/2892"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vlaamseoverheid.sharepoint.com/:x:/s/AIV-OSLO-Bodem-en-Ondergrond/ERaxx_PP9glKv45v6R4mn9cBk7XwjjKEh5AbqZJS-DEETg?e=Rec96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5"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92A7-5C6D-4503-9043-CF7000AD393A}"/>
              </a:ext>
            </a:extLst>
          </p:cNvPr>
          <p:cNvSpPr>
            <a:spLocks noGrp="1"/>
          </p:cNvSpPr>
          <p:nvPr>
            <p:ph type="ctrTitle"/>
          </p:nvPr>
        </p:nvSpPr>
        <p:spPr/>
        <p:txBody>
          <a:bodyPr/>
          <a:lstStyle/>
          <a:p>
            <a:r>
              <a:rPr lang="nl-BE" dirty="0"/>
              <a:t>Webinar B&amp;0</a:t>
            </a:r>
          </a:p>
        </p:txBody>
      </p:sp>
      <p:sp>
        <p:nvSpPr>
          <p:cNvPr id="3" name="Subtitle 2">
            <a:extLst>
              <a:ext uri="{FF2B5EF4-FFF2-40B4-BE49-F238E27FC236}">
                <a16:creationId xmlns:a16="http://schemas.microsoft.com/office/drawing/2014/main" id="{126EC89E-D081-475D-AA78-E449B530DC44}"/>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079647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Hergebruik/inspiratie</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fontScale="85000" lnSpcReduction="20000"/>
          </a:bodyPr>
          <a:lstStyle/>
          <a:p>
            <a:r>
              <a:rPr lang="nl-BE" dirty="0"/>
              <a:t>Algemeen:</a:t>
            </a:r>
          </a:p>
          <a:p>
            <a:pPr lvl="1"/>
            <a:r>
              <a:rPr lang="nl-BE" dirty="0">
                <a:hlinkClick r:id="rId3"/>
              </a:rPr>
              <a:t>ISO 19156 </a:t>
            </a:r>
            <a:r>
              <a:rPr lang="nl-BE" dirty="0" err="1">
                <a:hlinkClick r:id="rId3"/>
              </a:rPr>
              <a:t>Observations</a:t>
            </a:r>
            <a:r>
              <a:rPr lang="nl-BE" dirty="0">
                <a:hlinkClick r:id="rId3"/>
              </a:rPr>
              <a:t> &amp; </a:t>
            </a:r>
            <a:r>
              <a:rPr lang="nl-BE" dirty="0" err="1">
                <a:hlinkClick r:id="rId3"/>
              </a:rPr>
              <a:t>Measurements</a:t>
            </a:r>
            <a:endParaRPr lang="nl-BE" dirty="0"/>
          </a:p>
          <a:p>
            <a:pPr lvl="1"/>
            <a:r>
              <a:rPr lang="nl-BE" dirty="0"/>
              <a:t>(=&gt; </a:t>
            </a:r>
            <a:r>
              <a:rPr lang="nl-BE" dirty="0">
                <a:hlinkClick r:id="rId4"/>
              </a:rPr>
              <a:t>ISO 19123 Coverage </a:t>
            </a:r>
            <a:r>
              <a:rPr lang="nl-BE" dirty="0" err="1">
                <a:hlinkClick r:id="rId4"/>
              </a:rPr>
              <a:t>Geometry</a:t>
            </a:r>
            <a:r>
              <a:rPr lang="nl-BE" dirty="0">
                <a:hlinkClick r:id="rId4"/>
              </a:rPr>
              <a:t> &amp; </a:t>
            </a:r>
            <a:r>
              <a:rPr lang="nl-BE" dirty="0" err="1">
                <a:hlinkClick r:id="rId4"/>
              </a:rPr>
              <a:t>Functions</a:t>
            </a:r>
            <a:r>
              <a:rPr lang="nl-BE" dirty="0"/>
              <a:t>)</a:t>
            </a:r>
          </a:p>
          <a:p>
            <a:pPr lvl="1"/>
            <a:r>
              <a:rPr lang="nl-BE" dirty="0">
                <a:hlinkClick r:id="rId5"/>
              </a:rPr>
              <a:t>W3C/OGC SSN/SOSA</a:t>
            </a:r>
            <a:endParaRPr lang="nl-BE" dirty="0"/>
          </a:p>
          <a:p>
            <a:pPr lvl="1"/>
            <a:r>
              <a:rPr lang="nl-BE" dirty="0">
                <a:hlinkClick r:id="rId6"/>
              </a:rPr>
              <a:t>W3C/OGC SSN/SOSA-</a:t>
            </a:r>
            <a:r>
              <a:rPr lang="nl-BE" dirty="0" err="1">
                <a:hlinkClick r:id="rId6"/>
              </a:rPr>
              <a:t>extensions</a:t>
            </a:r>
            <a:endParaRPr lang="nl-BE" dirty="0"/>
          </a:p>
          <a:p>
            <a:pPr lvl="1"/>
            <a:r>
              <a:rPr lang="nl-BE" dirty="0">
                <a:hlinkClick r:id="rId7"/>
              </a:rPr>
              <a:t>OSLO-Generiek</a:t>
            </a:r>
            <a:endParaRPr lang="nl-BE" dirty="0"/>
          </a:p>
          <a:p>
            <a:pPr lvl="1"/>
            <a:r>
              <a:rPr lang="nl-BE" dirty="0">
                <a:hlinkClick r:id="rId8"/>
              </a:rPr>
              <a:t>Dublin </a:t>
            </a:r>
            <a:r>
              <a:rPr lang="nl-BE" dirty="0" err="1">
                <a:hlinkClick r:id="rId8"/>
              </a:rPr>
              <a:t>Core</a:t>
            </a:r>
            <a:r>
              <a:rPr lang="nl-BE" dirty="0"/>
              <a:t> (Metadata)</a:t>
            </a:r>
          </a:p>
          <a:p>
            <a:r>
              <a:rPr lang="nl-BE" dirty="0"/>
              <a:t>Grondboringen</a:t>
            </a:r>
          </a:p>
          <a:p>
            <a:pPr lvl="1"/>
            <a:r>
              <a:rPr lang="nl-BE" dirty="0">
                <a:hlinkClick r:id="rId9"/>
              </a:rPr>
              <a:t>INSPIRE-</a:t>
            </a:r>
            <a:r>
              <a:rPr lang="nl-BE" dirty="0" err="1">
                <a:hlinkClick r:id="rId9"/>
              </a:rPr>
              <a:t>Geology</a:t>
            </a:r>
            <a:endParaRPr lang="nl-BE" dirty="0"/>
          </a:p>
          <a:p>
            <a:pPr lvl="1"/>
            <a:r>
              <a:rPr lang="nl-BE" dirty="0" err="1">
                <a:hlinkClick r:id="rId10"/>
              </a:rPr>
              <a:t>GeoSciML</a:t>
            </a:r>
            <a:endParaRPr lang="nl-BE" dirty="0"/>
          </a:p>
          <a:p>
            <a:r>
              <a:rPr lang="nl-BE" dirty="0"/>
              <a:t>Bodem</a:t>
            </a:r>
          </a:p>
          <a:p>
            <a:pPr lvl="1"/>
            <a:r>
              <a:rPr lang="nl-BE" dirty="0">
                <a:hlinkClick r:id="rId11"/>
              </a:rPr>
              <a:t>ISO 28258 </a:t>
            </a:r>
            <a:r>
              <a:rPr lang="nl-BE" dirty="0" err="1">
                <a:hlinkClick r:id="rId11"/>
              </a:rPr>
              <a:t>Soil</a:t>
            </a:r>
            <a:r>
              <a:rPr lang="nl-BE" dirty="0">
                <a:hlinkClick r:id="rId11"/>
              </a:rPr>
              <a:t> </a:t>
            </a:r>
            <a:r>
              <a:rPr lang="nl-BE" dirty="0" err="1">
                <a:hlinkClick r:id="rId11"/>
              </a:rPr>
              <a:t>quality</a:t>
            </a:r>
            <a:endParaRPr lang="nl-BE" dirty="0"/>
          </a:p>
          <a:p>
            <a:r>
              <a:rPr lang="nl-BE" dirty="0"/>
              <a:t>Sonderingen</a:t>
            </a:r>
          </a:p>
          <a:p>
            <a:pPr lvl="1"/>
            <a:r>
              <a:rPr lang="nl-BE" dirty="0">
                <a:hlinkClick r:id="rId12"/>
              </a:rPr>
              <a:t>ISO 22476 </a:t>
            </a:r>
            <a:r>
              <a:rPr lang="nl-BE" dirty="0" err="1">
                <a:hlinkClick r:id="rId12"/>
              </a:rPr>
              <a:t>Cone</a:t>
            </a:r>
            <a:r>
              <a:rPr lang="nl-BE" dirty="0">
                <a:hlinkClick r:id="rId12"/>
              </a:rPr>
              <a:t> &amp; </a:t>
            </a:r>
            <a:r>
              <a:rPr lang="nl-BE" dirty="0" err="1">
                <a:hlinkClick r:id="rId12"/>
              </a:rPr>
              <a:t>piezocone</a:t>
            </a:r>
            <a:r>
              <a:rPr lang="nl-BE" dirty="0">
                <a:hlinkClick r:id="rId12"/>
              </a:rPr>
              <a:t> </a:t>
            </a:r>
            <a:r>
              <a:rPr lang="nl-BE" dirty="0" err="1">
                <a:hlinkClick r:id="rId12"/>
              </a:rPr>
              <a:t>penetration</a:t>
            </a:r>
            <a:r>
              <a:rPr lang="nl-BE" dirty="0">
                <a:hlinkClick r:id="rId12"/>
              </a:rPr>
              <a:t> tests</a:t>
            </a:r>
            <a:endParaRPr lang="nl-BE" dirty="0"/>
          </a:p>
          <a:p>
            <a:pPr lvl="1"/>
            <a:endParaRPr lang="nl-BE" dirty="0"/>
          </a:p>
        </p:txBody>
      </p:sp>
    </p:spTree>
    <p:extLst>
      <p:ext uri="{BB962C8B-B14F-4D97-AF65-F5344CB8AC3E}">
        <p14:creationId xmlns:p14="http://schemas.microsoft.com/office/powerpoint/2010/main" val="2802634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Werkgroepen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t>
            </a:r>
          </a:p>
        </p:txBody>
      </p:sp>
    </p:spTree>
    <p:extLst>
      <p:ext uri="{BB962C8B-B14F-4D97-AF65-F5344CB8AC3E}">
        <p14:creationId xmlns:p14="http://schemas.microsoft.com/office/powerpoint/2010/main" val="1647916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Inhoudelijke iteraties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pPr marL="514350" indent="-514350">
              <a:buFont typeface="+mj-lt"/>
              <a:buAutoNum type="arabicPeriod"/>
            </a:pPr>
            <a:r>
              <a:rPr lang="nl-BE" dirty="0"/>
              <a:t>DOV-</a:t>
            </a:r>
            <a:r>
              <a:rPr lang="nl-BE" dirty="0" err="1"/>
              <a:t>xsd</a:t>
            </a:r>
            <a:r>
              <a:rPr lang="nl-BE" dirty="0"/>
              <a:t> omzetten in UML-klassendiagram</a:t>
            </a:r>
          </a:p>
          <a:p>
            <a:pPr marL="514350" indent="-514350">
              <a:buFont typeface="+mj-lt"/>
              <a:buAutoNum type="arabicPeriod"/>
            </a:pPr>
            <a:r>
              <a:rPr lang="nl-BE" dirty="0"/>
              <a:t>ISO </a:t>
            </a:r>
            <a:r>
              <a:rPr lang="nl-BE" dirty="0" err="1"/>
              <a:t>Observation</a:t>
            </a:r>
            <a:r>
              <a:rPr lang="nl-BE" dirty="0"/>
              <a:t> &amp; </a:t>
            </a:r>
            <a:r>
              <a:rPr lang="nl-BE" dirty="0" err="1"/>
              <a:t>Measurements</a:t>
            </a:r>
            <a:r>
              <a:rPr lang="nl-BE" dirty="0"/>
              <a:t> als basis =&gt; eerste versie </a:t>
            </a:r>
            <a:r>
              <a:rPr lang="nl-BE" dirty="0" err="1"/>
              <a:t>AP’s</a:t>
            </a:r>
            <a:endParaRPr lang="nl-BE" dirty="0"/>
          </a:p>
          <a:p>
            <a:pPr marL="514350" indent="-514350">
              <a:buFont typeface="+mj-lt"/>
              <a:buAutoNum type="arabicPeriod"/>
            </a:pPr>
            <a:r>
              <a:rPr lang="nl-BE" dirty="0"/>
              <a:t>Consolidatie + SSN/SOSA Sampling &amp; Sensors als basis =&gt; tweede versie </a:t>
            </a:r>
            <a:r>
              <a:rPr lang="nl-BE" dirty="0" err="1"/>
              <a:t>AP’s</a:t>
            </a:r>
            <a:endParaRPr lang="nl-BE" dirty="0"/>
          </a:p>
          <a:p>
            <a:pPr marL="514350" indent="-514350">
              <a:buFont typeface="+mj-lt"/>
              <a:buAutoNum type="arabicPeriod"/>
            </a:pPr>
            <a:r>
              <a:rPr lang="nl-BE" dirty="0"/>
              <a:t>NOW: OverzichtObservaties.xls als basis =&gt; derde versie </a:t>
            </a:r>
            <a:r>
              <a:rPr lang="nl-BE" dirty="0" err="1"/>
              <a:t>AP’s</a:t>
            </a:r>
            <a:endParaRPr lang="nl-BE" dirty="0"/>
          </a:p>
        </p:txBody>
      </p:sp>
    </p:spTree>
    <p:extLst>
      <p:ext uri="{BB962C8B-B14F-4D97-AF65-F5344CB8AC3E}">
        <p14:creationId xmlns:p14="http://schemas.microsoft.com/office/powerpoint/2010/main" val="1194257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ISO </a:t>
            </a:r>
            <a:r>
              <a:rPr lang="nl-BE" dirty="0" err="1"/>
              <a:t>Observation</a:t>
            </a:r>
            <a:r>
              <a:rPr lang="nl-BE" dirty="0"/>
              <a:t> &amp; </a:t>
            </a:r>
            <a:r>
              <a:rPr lang="nl-BE" dirty="0" err="1"/>
              <a:t>Measurements</a:t>
            </a:r>
            <a:r>
              <a:rPr lang="nl-BE" dirty="0"/>
              <a:t> als basis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Waarom:</a:t>
            </a:r>
          </a:p>
          <a:p>
            <a:pPr lvl="1"/>
            <a:r>
              <a:rPr lang="nl-BE" dirty="0"/>
              <a:t>Alle B&amp;O domeinen bleken te gaan over metingen/analyses en de resultaten daarvan. Typisch gebeuren deze observaties op monsters meegenomen naar een labo of op een bepaalde locatie in het veld. Men wil een beeld krijgen van fenomenen in de bodem of nog dieper, dus typisch worden samples genomen of gebeuren metingen op verschillende dieptes.</a:t>
            </a:r>
          </a:p>
          <a:p>
            <a:pPr lvl="1"/>
            <a:r>
              <a:rPr lang="nl-BE" dirty="0"/>
              <a:t>ISO O&amp;M gaat over observaties en het nemen van samples. Het is domeinonafhankelijk en kan zo worden gebruikt (mits respecteren van </a:t>
            </a:r>
            <a:r>
              <a:rPr lang="nl-BE" dirty="0" err="1"/>
              <a:t>consistentieconstraints</a:t>
            </a:r>
            <a:r>
              <a:rPr lang="nl-BE" dirty="0"/>
              <a:t>) of gespecialiseerd worden volgens de behoeften </a:t>
            </a:r>
            <a:r>
              <a:rPr lang="nl-BE" dirty="0" err="1"/>
              <a:t>vh</a:t>
            </a:r>
            <a:r>
              <a:rPr lang="nl-BE" dirty="0"/>
              <a:t> domein. Het omvat alle nodige elementen </a:t>
            </a:r>
            <a:r>
              <a:rPr lang="nl-BE" dirty="0" err="1"/>
              <a:t>ve</a:t>
            </a:r>
            <a:r>
              <a:rPr lang="nl-BE" dirty="0"/>
              <a:t> Observatie: het geobserveerd Object/Kenmerk, het resultaat </a:t>
            </a:r>
            <a:r>
              <a:rPr lang="nl-BE" dirty="0" err="1"/>
              <a:t>vd</a:t>
            </a:r>
            <a:r>
              <a:rPr lang="nl-BE" dirty="0"/>
              <a:t> Observatie, geobserveerde locatie/monster.   </a:t>
            </a:r>
          </a:p>
        </p:txBody>
      </p:sp>
    </p:spTree>
    <p:extLst>
      <p:ext uri="{BB962C8B-B14F-4D97-AF65-F5344CB8AC3E}">
        <p14:creationId xmlns:p14="http://schemas.microsoft.com/office/powerpoint/2010/main" val="2346176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ISO </a:t>
            </a:r>
            <a:r>
              <a:rPr lang="nl-BE" dirty="0" err="1"/>
              <a:t>Observation</a:t>
            </a:r>
            <a:r>
              <a:rPr lang="nl-BE" dirty="0"/>
              <a:t> &amp; </a:t>
            </a:r>
            <a:r>
              <a:rPr lang="nl-BE" dirty="0" err="1"/>
              <a:t>Measurements</a:t>
            </a:r>
            <a:r>
              <a:rPr lang="nl-BE" dirty="0"/>
              <a:t> als basis</a:t>
            </a:r>
          </a:p>
        </p:txBody>
      </p:sp>
      <p:pic>
        <p:nvPicPr>
          <p:cNvPr id="6" name="Picture 5">
            <a:extLst>
              <a:ext uri="{FF2B5EF4-FFF2-40B4-BE49-F238E27FC236}">
                <a16:creationId xmlns:a16="http://schemas.microsoft.com/office/drawing/2014/main" id="{E1DAB514-8DFC-4EA0-9746-F63D9C2E8D5D}"/>
              </a:ext>
            </a:extLst>
          </p:cNvPr>
          <p:cNvPicPr>
            <a:picLocks noChangeAspect="1"/>
          </p:cNvPicPr>
          <p:nvPr/>
        </p:nvPicPr>
        <p:blipFill>
          <a:blip r:embed="rId3"/>
          <a:stretch>
            <a:fillRect/>
          </a:stretch>
        </p:blipFill>
        <p:spPr>
          <a:xfrm>
            <a:off x="736529" y="1870364"/>
            <a:ext cx="2713253" cy="2121377"/>
          </a:xfrm>
          <a:prstGeom prst="rect">
            <a:avLst/>
          </a:prstGeom>
        </p:spPr>
      </p:pic>
      <p:pic>
        <p:nvPicPr>
          <p:cNvPr id="7" name="Picture 6">
            <a:extLst>
              <a:ext uri="{FF2B5EF4-FFF2-40B4-BE49-F238E27FC236}">
                <a16:creationId xmlns:a16="http://schemas.microsoft.com/office/drawing/2014/main" id="{C33DE83E-1301-4733-8A17-88FD424BFD88}"/>
              </a:ext>
            </a:extLst>
          </p:cNvPr>
          <p:cNvPicPr>
            <a:picLocks noChangeAspect="1"/>
          </p:cNvPicPr>
          <p:nvPr/>
        </p:nvPicPr>
        <p:blipFill>
          <a:blip r:embed="rId4"/>
          <a:stretch>
            <a:fillRect/>
          </a:stretch>
        </p:blipFill>
        <p:spPr>
          <a:xfrm>
            <a:off x="4013255" y="1690688"/>
            <a:ext cx="2342992" cy="2301053"/>
          </a:xfrm>
          <a:prstGeom prst="rect">
            <a:avLst/>
          </a:prstGeom>
        </p:spPr>
      </p:pic>
      <p:pic>
        <p:nvPicPr>
          <p:cNvPr id="8" name="Picture 7">
            <a:extLst>
              <a:ext uri="{FF2B5EF4-FFF2-40B4-BE49-F238E27FC236}">
                <a16:creationId xmlns:a16="http://schemas.microsoft.com/office/drawing/2014/main" id="{2EDCCBA8-6B91-4854-A2D5-294F07E4ED8B}"/>
              </a:ext>
            </a:extLst>
          </p:cNvPr>
          <p:cNvPicPr>
            <a:picLocks noChangeAspect="1"/>
          </p:cNvPicPr>
          <p:nvPr/>
        </p:nvPicPr>
        <p:blipFill>
          <a:blip r:embed="rId5"/>
          <a:stretch>
            <a:fillRect/>
          </a:stretch>
        </p:blipFill>
        <p:spPr>
          <a:xfrm>
            <a:off x="6871674" y="2211927"/>
            <a:ext cx="2024115" cy="1438250"/>
          </a:xfrm>
          <a:prstGeom prst="rect">
            <a:avLst/>
          </a:prstGeom>
        </p:spPr>
      </p:pic>
      <p:pic>
        <p:nvPicPr>
          <p:cNvPr id="9" name="Picture 8">
            <a:extLst>
              <a:ext uri="{FF2B5EF4-FFF2-40B4-BE49-F238E27FC236}">
                <a16:creationId xmlns:a16="http://schemas.microsoft.com/office/drawing/2014/main" id="{0052CED8-A487-48D3-BFB4-DC115F1D5B9D}"/>
              </a:ext>
            </a:extLst>
          </p:cNvPr>
          <p:cNvPicPr>
            <a:picLocks noChangeAspect="1"/>
          </p:cNvPicPr>
          <p:nvPr/>
        </p:nvPicPr>
        <p:blipFill>
          <a:blip r:embed="rId6"/>
          <a:stretch>
            <a:fillRect/>
          </a:stretch>
        </p:blipFill>
        <p:spPr>
          <a:xfrm>
            <a:off x="9671464" y="2497490"/>
            <a:ext cx="1436628" cy="1152687"/>
          </a:xfrm>
          <a:prstGeom prst="rect">
            <a:avLst/>
          </a:prstGeom>
        </p:spPr>
      </p:pic>
      <p:pic>
        <p:nvPicPr>
          <p:cNvPr id="10" name="Picture 9">
            <a:extLst>
              <a:ext uri="{FF2B5EF4-FFF2-40B4-BE49-F238E27FC236}">
                <a16:creationId xmlns:a16="http://schemas.microsoft.com/office/drawing/2014/main" id="{A8B98246-D8C3-4956-85FD-9A41453AB00C}"/>
              </a:ext>
            </a:extLst>
          </p:cNvPr>
          <p:cNvPicPr>
            <a:picLocks noChangeAspect="1"/>
          </p:cNvPicPr>
          <p:nvPr/>
        </p:nvPicPr>
        <p:blipFill>
          <a:blip r:embed="rId7"/>
          <a:stretch>
            <a:fillRect/>
          </a:stretch>
        </p:blipFill>
        <p:spPr>
          <a:xfrm>
            <a:off x="904317" y="4603174"/>
            <a:ext cx="2137140" cy="1261487"/>
          </a:xfrm>
          <a:prstGeom prst="rect">
            <a:avLst/>
          </a:prstGeom>
        </p:spPr>
      </p:pic>
      <p:pic>
        <p:nvPicPr>
          <p:cNvPr id="11" name="Picture 10">
            <a:extLst>
              <a:ext uri="{FF2B5EF4-FFF2-40B4-BE49-F238E27FC236}">
                <a16:creationId xmlns:a16="http://schemas.microsoft.com/office/drawing/2014/main" id="{1EE16B56-100F-4246-A62D-F31248A2616D}"/>
              </a:ext>
            </a:extLst>
          </p:cNvPr>
          <p:cNvPicPr>
            <a:picLocks noChangeAspect="1"/>
          </p:cNvPicPr>
          <p:nvPr/>
        </p:nvPicPr>
        <p:blipFill>
          <a:blip r:embed="rId8"/>
          <a:stretch>
            <a:fillRect/>
          </a:stretch>
        </p:blipFill>
        <p:spPr>
          <a:xfrm>
            <a:off x="3587287" y="4514790"/>
            <a:ext cx="2329201" cy="1438250"/>
          </a:xfrm>
          <a:prstGeom prst="rect">
            <a:avLst/>
          </a:prstGeom>
        </p:spPr>
      </p:pic>
      <p:pic>
        <p:nvPicPr>
          <p:cNvPr id="12" name="Picture 11">
            <a:extLst>
              <a:ext uri="{FF2B5EF4-FFF2-40B4-BE49-F238E27FC236}">
                <a16:creationId xmlns:a16="http://schemas.microsoft.com/office/drawing/2014/main" id="{652F2A57-86D5-40F6-9158-145152ED2A05}"/>
              </a:ext>
            </a:extLst>
          </p:cNvPr>
          <p:cNvPicPr>
            <a:picLocks noChangeAspect="1"/>
          </p:cNvPicPr>
          <p:nvPr/>
        </p:nvPicPr>
        <p:blipFill>
          <a:blip r:embed="rId9"/>
          <a:stretch>
            <a:fillRect/>
          </a:stretch>
        </p:blipFill>
        <p:spPr>
          <a:xfrm>
            <a:off x="6274318" y="4603174"/>
            <a:ext cx="2363709" cy="1091917"/>
          </a:xfrm>
          <a:prstGeom prst="rect">
            <a:avLst/>
          </a:prstGeom>
        </p:spPr>
      </p:pic>
      <p:pic>
        <p:nvPicPr>
          <p:cNvPr id="13" name="Picture 12">
            <a:extLst>
              <a:ext uri="{FF2B5EF4-FFF2-40B4-BE49-F238E27FC236}">
                <a16:creationId xmlns:a16="http://schemas.microsoft.com/office/drawing/2014/main" id="{A2E59D3F-B3EC-4F16-B10D-A882985459BE}"/>
              </a:ext>
            </a:extLst>
          </p:cNvPr>
          <p:cNvPicPr>
            <a:picLocks noChangeAspect="1"/>
          </p:cNvPicPr>
          <p:nvPr/>
        </p:nvPicPr>
        <p:blipFill>
          <a:blip r:embed="rId10"/>
          <a:stretch>
            <a:fillRect/>
          </a:stretch>
        </p:blipFill>
        <p:spPr>
          <a:xfrm>
            <a:off x="8995857" y="4229858"/>
            <a:ext cx="2787842" cy="2008113"/>
          </a:xfrm>
          <a:prstGeom prst="rect">
            <a:avLst/>
          </a:prstGeom>
        </p:spPr>
      </p:pic>
    </p:spTree>
    <p:extLst>
      <p:ext uri="{BB962C8B-B14F-4D97-AF65-F5344CB8AC3E}">
        <p14:creationId xmlns:p14="http://schemas.microsoft.com/office/powerpoint/2010/main" val="122069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SSN/SOSA Sampling &amp; Sensors als basis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Waarom:</a:t>
            </a:r>
          </a:p>
          <a:p>
            <a:pPr lvl="1"/>
            <a:r>
              <a:rPr lang="nl-BE" dirty="0"/>
              <a:t> In de meeste B&amp;O domeinen bleek er behoefte te zijn aan de mogelijkheid om te specifiëren met welk instrument de Observatie gebeurt en welke methode gevolgd wordt. Verder werd de noodzaak gevoeld om niet enkel de Locaties waar geobserveerd wordt en/of de Monsters die geobserveerd worden te beschrijven maar ook het Proces waarvan dit het resultaat is.</a:t>
            </a:r>
          </a:p>
          <a:p>
            <a:pPr lvl="1"/>
            <a:r>
              <a:rPr lang="nl-BE" dirty="0"/>
              <a:t>SSN/SOSA neemt ISO O&amp;M als basis maar voegt daar net bovengenoemde elementen aan toe. Voor Observaties is het daardoor mogelijk om te zeggen met welk instrument (Sensor) en procedure die tot stand kwamen. Verder wordt Samplen als een activiteit op zich beschouwd (met Locatie en/of Monster als resultaat en een gebruikte instrumentarium/</a:t>
            </a:r>
            <a:r>
              <a:rPr lang="nl-BE" dirty="0" err="1"/>
              <a:t>methodiiek</a:t>
            </a:r>
            <a:r>
              <a:rPr lang="nl-BE" dirty="0"/>
              <a:t>).</a:t>
            </a:r>
          </a:p>
        </p:txBody>
      </p:sp>
    </p:spTree>
    <p:extLst>
      <p:ext uri="{BB962C8B-B14F-4D97-AF65-F5344CB8AC3E}">
        <p14:creationId xmlns:p14="http://schemas.microsoft.com/office/powerpoint/2010/main" val="468954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SSN/SOSA Sampling &amp; Sensors als basis</a:t>
            </a:r>
          </a:p>
        </p:txBody>
      </p:sp>
      <p:pic>
        <p:nvPicPr>
          <p:cNvPr id="6" name="Picture 5">
            <a:extLst>
              <a:ext uri="{FF2B5EF4-FFF2-40B4-BE49-F238E27FC236}">
                <a16:creationId xmlns:a16="http://schemas.microsoft.com/office/drawing/2014/main" id="{4830F6B7-79E6-40E1-8205-2E48360CF39F}"/>
              </a:ext>
            </a:extLst>
          </p:cNvPr>
          <p:cNvPicPr>
            <a:picLocks noChangeAspect="1"/>
          </p:cNvPicPr>
          <p:nvPr/>
        </p:nvPicPr>
        <p:blipFill>
          <a:blip r:embed="rId3"/>
          <a:stretch>
            <a:fillRect/>
          </a:stretch>
        </p:blipFill>
        <p:spPr>
          <a:xfrm>
            <a:off x="462216" y="2447014"/>
            <a:ext cx="3299293" cy="1905781"/>
          </a:xfrm>
          <a:prstGeom prst="rect">
            <a:avLst/>
          </a:prstGeom>
        </p:spPr>
      </p:pic>
      <p:pic>
        <p:nvPicPr>
          <p:cNvPr id="7" name="Picture 6">
            <a:extLst>
              <a:ext uri="{FF2B5EF4-FFF2-40B4-BE49-F238E27FC236}">
                <a16:creationId xmlns:a16="http://schemas.microsoft.com/office/drawing/2014/main" id="{66EA6058-C70F-4F39-A50A-78022DAB2806}"/>
              </a:ext>
            </a:extLst>
          </p:cNvPr>
          <p:cNvPicPr>
            <a:picLocks noChangeAspect="1"/>
          </p:cNvPicPr>
          <p:nvPr/>
        </p:nvPicPr>
        <p:blipFill>
          <a:blip r:embed="rId4"/>
          <a:stretch>
            <a:fillRect/>
          </a:stretch>
        </p:blipFill>
        <p:spPr>
          <a:xfrm>
            <a:off x="4446353" y="2478759"/>
            <a:ext cx="3299293" cy="1900481"/>
          </a:xfrm>
          <a:prstGeom prst="rect">
            <a:avLst/>
          </a:prstGeom>
        </p:spPr>
      </p:pic>
      <p:pic>
        <p:nvPicPr>
          <p:cNvPr id="8" name="Picture 7">
            <a:extLst>
              <a:ext uri="{FF2B5EF4-FFF2-40B4-BE49-F238E27FC236}">
                <a16:creationId xmlns:a16="http://schemas.microsoft.com/office/drawing/2014/main" id="{A74DED93-240E-41E0-913A-91AF069C9D30}"/>
              </a:ext>
            </a:extLst>
          </p:cNvPr>
          <p:cNvPicPr>
            <a:picLocks noChangeAspect="1"/>
          </p:cNvPicPr>
          <p:nvPr/>
        </p:nvPicPr>
        <p:blipFill>
          <a:blip r:embed="rId5"/>
          <a:stretch>
            <a:fillRect/>
          </a:stretch>
        </p:blipFill>
        <p:spPr>
          <a:xfrm>
            <a:off x="8430490" y="2500035"/>
            <a:ext cx="3262128" cy="1900481"/>
          </a:xfrm>
          <a:prstGeom prst="rect">
            <a:avLst/>
          </a:prstGeom>
        </p:spPr>
      </p:pic>
    </p:spTree>
    <p:extLst>
      <p:ext uri="{BB962C8B-B14F-4D97-AF65-F5344CB8AC3E}">
        <p14:creationId xmlns:p14="http://schemas.microsoft.com/office/powerpoint/2010/main" val="454567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Resultaten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fontScale="92500" lnSpcReduction="20000"/>
          </a:bodyPr>
          <a:lstStyle/>
          <a:p>
            <a:r>
              <a:rPr lang="nl-BE" dirty="0"/>
              <a:t>We overlopen per domein:</a:t>
            </a:r>
          </a:p>
          <a:p>
            <a:pPr lvl="1"/>
            <a:r>
              <a:rPr lang="nl-BE" dirty="0" err="1"/>
              <a:t>Observaties&amp;Metingen</a:t>
            </a:r>
            <a:endParaRPr lang="nl-BE" dirty="0"/>
          </a:p>
          <a:p>
            <a:pPr lvl="1"/>
            <a:r>
              <a:rPr lang="nl-BE" dirty="0" err="1"/>
              <a:t>SensorenEnBemonstering</a:t>
            </a:r>
            <a:endParaRPr lang="nl-BE" dirty="0"/>
          </a:p>
          <a:p>
            <a:pPr lvl="1"/>
            <a:r>
              <a:rPr lang="nl-BE" dirty="0"/>
              <a:t>Grondboringen-Bemonstering</a:t>
            </a:r>
          </a:p>
          <a:p>
            <a:pPr lvl="1"/>
            <a:r>
              <a:rPr lang="nl-BE" dirty="0"/>
              <a:t>Grondboringen-Observaties</a:t>
            </a:r>
          </a:p>
          <a:p>
            <a:pPr lvl="1"/>
            <a:r>
              <a:rPr lang="nl-BE" dirty="0"/>
              <a:t>Interpretaties</a:t>
            </a:r>
          </a:p>
          <a:p>
            <a:pPr lvl="1"/>
            <a:r>
              <a:rPr lang="nl-BE" dirty="0"/>
              <a:t>Bodem</a:t>
            </a:r>
          </a:p>
          <a:p>
            <a:pPr lvl="1"/>
            <a:r>
              <a:rPr lang="nl-BE" dirty="0"/>
              <a:t>Grondwatermeetnet</a:t>
            </a:r>
          </a:p>
          <a:p>
            <a:pPr lvl="1"/>
            <a:r>
              <a:rPr lang="nl-BE" dirty="0"/>
              <a:t>Sonderingen</a:t>
            </a:r>
          </a:p>
          <a:p>
            <a:pPr lvl="1"/>
            <a:r>
              <a:rPr lang="nl-BE" dirty="0"/>
              <a:t>Bodemverontreiniging</a:t>
            </a:r>
          </a:p>
          <a:p>
            <a:pPr lvl="1"/>
            <a:r>
              <a:rPr lang="nl-BE" dirty="0"/>
              <a:t>TODO: Grondverzet</a:t>
            </a:r>
          </a:p>
          <a:p>
            <a:pPr lvl="1"/>
            <a:r>
              <a:rPr lang="nl-BE" dirty="0"/>
              <a:t>TODO: Waterbodems</a:t>
            </a:r>
          </a:p>
          <a:p>
            <a:pPr lvl="1"/>
            <a:r>
              <a:rPr lang="nl-BE" dirty="0"/>
              <a:t>TODO: </a:t>
            </a:r>
            <a:r>
              <a:rPr lang="nl-BE" dirty="0" err="1"/>
              <a:t>Perceelsanalyse</a:t>
            </a:r>
            <a:endParaRPr lang="nl-BE" dirty="0"/>
          </a:p>
        </p:txBody>
      </p:sp>
    </p:spTree>
    <p:extLst>
      <p:ext uri="{BB962C8B-B14F-4D97-AF65-F5344CB8AC3E}">
        <p14:creationId xmlns:p14="http://schemas.microsoft.com/office/powerpoint/2010/main" val="3659339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Observaties&amp;Metingen</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lnSpcReduction="10000"/>
          </a:bodyPr>
          <a:lstStyle/>
          <a:p>
            <a:r>
              <a:rPr lang="nl-BE" dirty="0"/>
              <a:t>Abstract:</a:t>
            </a:r>
          </a:p>
          <a:p>
            <a:pPr lvl="1"/>
            <a:r>
              <a:rPr lang="nl-BE" dirty="0"/>
              <a:t>Observaties worden beschouwd als de activiteit  waarbij de waarde </a:t>
            </a:r>
            <a:r>
              <a:rPr lang="nl-BE" dirty="0" err="1"/>
              <a:t>ve</a:t>
            </a:r>
            <a:r>
              <a:rPr lang="nl-BE" dirty="0"/>
              <a:t> Kenmerk </a:t>
            </a:r>
            <a:r>
              <a:rPr lang="nl-BE" dirty="0" err="1"/>
              <a:t>ve</a:t>
            </a:r>
            <a:r>
              <a:rPr lang="nl-BE" dirty="0"/>
              <a:t> Object wordt vastgesteld. Meestal is het niet mogelijk om het Object waarin men werkelijk geïnteresseerd is te observeren en observeert men daarom een deel ervan (het Bemonsteringsobject). Dat deel is een representatieve plek (</a:t>
            </a:r>
            <a:r>
              <a:rPr lang="nl-BE" dirty="0" err="1"/>
              <a:t>RuimtelijkBemonsteringsobject</a:t>
            </a:r>
            <a:r>
              <a:rPr lang="nl-BE" dirty="0"/>
              <a:t> </a:t>
            </a:r>
            <a:r>
              <a:rPr lang="nl-BE" dirty="0" err="1"/>
              <a:t>vh</a:t>
            </a:r>
            <a:r>
              <a:rPr lang="nl-BE" dirty="0"/>
              <a:t> type Punt, Lijn, Vlak, Solid) of een representatief Monster. Observaties zijn niet altijd Metingen (</a:t>
            </a:r>
            <a:r>
              <a:rPr lang="nl-BE" dirty="0" err="1"/>
              <a:t>ttz</a:t>
            </a:r>
            <a:r>
              <a:rPr lang="nl-BE" dirty="0"/>
              <a:t> Observaties met een </a:t>
            </a:r>
            <a:r>
              <a:rPr lang="nl-BE" dirty="0" err="1"/>
              <a:t>KwantitatieveWaarde</a:t>
            </a:r>
            <a:r>
              <a:rPr lang="nl-BE" dirty="0"/>
              <a:t> als resultaat), het resultaat kan ook kwalitatief zijn (Classificatie), </a:t>
            </a:r>
            <a:r>
              <a:rPr lang="nl-BE" dirty="0" err="1"/>
              <a:t>true</a:t>
            </a:r>
            <a:r>
              <a:rPr lang="nl-BE" dirty="0"/>
              <a:t>/</a:t>
            </a:r>
            <a:r>
              <a:rPr lang="nl-BE" dirty="0" err="1"/>
              <a:t>false</a:t>
            </a:r>
            <a:r>
              <a:rPr lang="nl-BE" dirty="0"/>
              <a:t> (</a:t>
            </a:r>
            <a:r>
              <a:rPr lang="nl-BE" dirty="0" err="1"/>
              <a:t>Occurence</a:t>
            </a:r>
            <a:r>
              <a:rPr lang="nl-BE" dirty="0"/>
              <a:t>), een aantal (Telling) </a:t>
            </a:r>
            <a:r>
              <a:rPr lang="nl-BE" dirty="0" err="1"/>
              <a:t>edm</a:t>
            </a:r>
            <a:r>
              <a:rPr lang="nl-BE" dirty="0"/>
              <a:t>. Een speciaal geval (met overeenkomstige specifieke modellering) is een Bereik: een gegeven dat varieert in ruimte (y=f(locatie) of </a:t>
            </a:r>
            <a:r>
              <a:rPr lang="nl-BE" dirty="0" err="1"/>
              <a:t>RuimtelijkBereik</a:t>
            </a:r>
            <a:r>
              <a:rPr lang="nl-BE" dirty="0"/>
              <a:t>) of tijd (y=f(tijd) of Tijdreeks). Voor functies in het algemeen (y=f(x)) voegden we ook nog Meetreeks toe en de specialisatie Fractiemeting (fractie=f(x)).</a:t>
            </a:r>
          </a:p>
        </p:txBody>
      </p:sp>
    </p:spTree>
    <p:extLst>
      <p:ext uri="{BB962C8B-B14F-4D97-AF65-F5344CB8AC3E}">
        <p14:creationId xmlns:p14="http://schemas.microsoft.com/office/powerpoint/2010/main" val="3274457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Observaties&amp;Metingen</a:t>
            </a:r>
            <a:endParaRPr lang="nl-BE" dirty="0"/>
          </a:p>
        </p:txBody>
      </p:sp>
      <p:pic>
        <p:nvPicPr>
          <p:cNvPr id="7" name="Picture 6" descr="Diagram&#10;&#10;Description automatically generated">
            <a:extLst>
              <a:ext uri="{FF2B5EF4-FFF2-40B4-BE49-F238E27FC236}">
                <a16:creationId xmlns:a16="http://schemas.microsoft.com/office/drawing/2014/main" id="{C8A56418-37BB-4666-A961-FD80BF1D3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339" y="1608418"/>
            <a:ext cx="9733321" cy="4615737"/>
          </a:xfrm>
          <a:prstGeom prst="rect">
            <a:avLst/>
          </a:prstGeom>
        </p:spPr>
      </p:pic>
    </p:spTree>
    <p:extLst>
      <p:ext uri="{BB962C8B-B14F-4D97-AF65-F5344CB8AC3E}">
        <p14:creationId xmlns:p14="http://schemas.microsoft.com/office/powerpoint/2010/main" val="396392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Agenda</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a:t>
            </a:r>
          </a:p>
        </p:txBody>
      </p:sp>
    </p:spTree>
    <p:extLst>
      <p:ext uri="{BB962C8B-B14F-4D97-AF65-F5344CB8AC3E}">
        <p14:creationId xmlns:p14="http://schemas.microsoft.com/office/powerpoint/2010/main" val="665249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Observaties&amp;Metingen</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Bijzonderheden:</a:t>
            </a:r>
          </a:p>
          <a:p>
            <a:pPr lvl="1"/>
            <a:r>
              <a:rPr lang="nl-BE" dirty="0"/>
              <a:t>Observatie heeft volgens ISO O&amp;M volgende </a:t>
            </a:r>
            <a:r>
              <a:rPr lang="nl-BE" dirty="0" err="1"/>
              <a:t>constraints</a:t>
            </a:r>
            <a:r>
              <a:rPr lang="nl-BE" dirty="0"/>
              <a:t>:</a:t>
            </a:r>
          </a:p>
          <a:p>
            <a:pPr marL="1371600" lvl="2" indent="-457200">
              <a:buFont typeface="+mj-lt"/>
              <a:buAutoNum type="arabicPeriod"/>
            </a:pPr>
            <a:r>
              <a:rPr lang="nl-BE" dirty="0"/>
              <a:t>het </a:t>
            </a:r>
            <a:r>
              <a:rPr lang="nl-BE" dirty="0" err="1"/>
              <a:t>geobserveerdKenmerk</a:t>
            </a:r>
            <a:r>
              <a:rPr lang="nl-BE" dirty="0"/>
              <a:t> moet werkelijk een mogelijk kenmerk zijn van het </a:t>
            </a:r>
            <a:r>
              <a:rPr lang="nl-BE" dirty="0" err="1"/>
              <a:t>geobserveerdObject</a:t>
            </a:r>
            <a:endParaRPr lang="nl-BE" dirty="0"/>
          </a:p>
          <a:p>
            <a:pPr marL="1371600" lvl="2" indent="-457200">
              <a:buFont typeface="+mj-lt"/>
              <a:buAutoNum type="arabicPeriod"/>
            </a:pPr>
            <a:r>
              <a:rPr lang="nl-BE" dirty="0"/>
              <a:t>het resultaattype en de procedure moeten kloppen met het </a:t>
            </a:r>
            <a:r>
              <a:rPr lang="nl-BE" dirty="0" err="1"/>
              <a:t>geobserveerdKenmerk</a:t>
            </a:r>
            <a:endParaRPr lang="nl-BE" dirty="0"/>
          </a:p>
          <a:p>
            <a:pPr marL="687600" lvl="1" indent="0">
              <a:buNone/>
            </a:pPr>
            <a:r>
              <a:rPr lang="nl-BE" dirty="0"/>
              <a:t>Deze moeten worden afgedwongen door specialisatie of op applicatieniveau.</a:t>
            </a:r>
          </a:p>
          <a:p>
            <a:pPr lvl="1"/>
            <a:r>
              <a:rPr lang="nl-BE" dirty="0"/>
              <a:t>Verwijzingen ISO O&amp;M naar andere standaarden moesten worden uitgewerkt:</a:t>
            </a:r>
          </a:p>
          <a:p>
            <a:pPr lvl="2"/>
            <a:r>
              <a:rPr lang="nl-BE" dirty="0" err="1"/>
              <a:t>Bvb</a:t>
            </a:r>
            <a:r>
              <a:rPr lang="nl-BE" dirty="0"/>
              <a:t> ISO 19123 Coverages</a:t>
            </a:r>
          </a:p>
          <a:p>
            <a:pPr lvl="1"/>
            <a:r>
              <a:rPr lang="nl-BE" dirty="0"/>
              <a:t>Afstemming op OSLO-Generiek.</a:t>
            </a:r>
          </a:p>
          <a:p>
            <a:pPr lvl="1"/>
            <a:r>
              <a:rPr lang="nl-BE" dirty="0"/>
              <a:t>Meetreeks &amp; Fractiemeting toegevoegd.</a:t>
            </a:r>
          </a:p>
        </p:txBody>
      </p:sp>
    </p:spTree>
    <p:extLst>
      <p:ext uri="{BB962C8B-B14F-4D97-AF65-F5344CB8AC3E}">
        <p14:creationId xmlns:p14="http://schemas.microsoft.com/office/powerpoint/2010/main" val="1309242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SensorenEnBemonstering</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a:xfrm>
            <a:off x="838200" y="1690688"/>
            <a:ext cx="10515600" cy="4575175"/>
          </a:xfrm>
        </p:spPr>
        <p:txBody>
          <a:bodyPr>
            <a:normAutofit fontScale="77500" lnSpcReduction="20000"/>
          </a:bodyPr>
          <a:lstStyle/>
          <a:p>
            <a:r>
              <a:rPr lang="nl-BE" dirty="0"/>
              <a:t>Abstract:</a:t>
            </a:r>
          </a:p>
          <a:p>
            <a:pPr lvl="1"/>
            <a:r>
              <a:rPr lang="nl-BE" sz="3100" dirty="0"/>
              <a:t>Observatie wordt overgenomen van Observaties &amp; Metingen met zijn kenmerken maar Proces (dit is de </a:t>
            </a:r>
            <a:r>
              <a:rPr lang="nl-BE" sz="3100" dirty="0" err="1"/>
              <a:t>gebruikteProcedure</a:t>
            </a:r>
            <a:r>
              <a:rPr lang="nl-BE" sz="3100" dirty="0"/>
              <a:t> bij een Observatie) wordt opgesplitst in Sensor (het instrument waarmee de waarneming gebeurt) en Observatieprocedure (de methode waarmee de Observatie gebeurt). Bemonsteringsobjecten (locatie en Monster) zijn er ook nog maar zijn nu het resultaat van een Bemonstering(</a:t>
            </a:r>
            <a:r>
              <a:rPr lang="nl-BE" sz="3100" dirty="0" err="1"/>
              <a:t>sactiviteit</a:t>
            </a:r>
            <a:r>
              <a:rPr lang="nl-BE" sz="3100" dirty="0"/>
              <a:t>), net als Observatie (dat ook een activiteit is) met een </a:t>
            </a:r>
            <a:r>
              <a:rPr lang="nl-BE" sz="3100" dirty="0" err="1"/>
              <a:t>Bemonsteraar</a:t>
            </a:r>
            <a:r>
              <a:rPr lang="nl-BE" sz="3100" dirty="0"/>
              <a:t> (het instrument waarmee de Bemonstering gebeurt) en een </a:t>
            </a:r>
            <a:r>
              <a:rPr lang="nl-BE" sz="3100" dirty="0" err="1"/>
              <a:t>bemonsteringsProcedure</a:t>
            </a:r>
            <a:r>
              <a:rPr lang="nl-BE" sz="3100" dirty="0"/>
              <a:t> (de methode die gevolgd wordt bij het Bemonsteren). Observaties kunnen nu ook gegroepeerd worden in een Observatieverzameling </a:t>
            </a:r>
            <a:r>
              <a:rPr lang="nl-BE" sz="3100" dirty="0" err="1"/>
              <a:t>evt</a:t>
            </a:r>
            <a:r>
              <a:rPr lang="nl-BE" sz="3100" dirty="0"/>
              <a:t> met opgave </a:t>
            </a:r>
            <a:r>
              <a:rPr lang="nl-BE" sz="3100" dirty="0" err="1"/>
              <a:t>vh</a:t>
            </a:r>
            <a:r>
              <a:rPr lang="nl-BE" sz="3100" dirty="0"/>
              <a:t> kenmerk </a:t>
            </a:r>
            <a:r>
              <a:rPr lang="nl-BE" sz="3100" dirty="0" err="1"/>
              <a:t>vd</a:t>
            </a:r>
            <a:r>
              <a:rPr lang="nl-BE" sz="3100" dirty="0"/>
              <a:t> Observatie waarop ze gegroepeerd zijn (bv dezelfde locatie of hetzelfde </a:t>
            </a:r>
            <a:r>
              <a:rPr lang="nl-BE" sz="3100" dirty="0" err="1"/>
              <a:t>geobserveerdKenmerk</a:t>
            </a:r>
            <a:r>
              <a:rPr lang="nl-BE" sz="3100" dirty="0"/>
              <a:t>). Sensoren zijn een specialisatie van Systeem, wat toelaat om de kenmerken </a:t>
            </a:r>
            <a:r>
              <a:rPr lang="nl-BE" sz="3100" dirty="0" err="1"/>
              <a:t>ve</a:t>
            </a:r>
            <a:r>
              <a:rPr lang="nl-BE" sz="3100" dirty="0"/>
              <a:t> Sensor op te geven bv de resolutie of het meetbereik. Een Toestel is ook toegevoegd als subklasse van Systeem wat toelaat om een Sensor (dat ook een Systeem is) bijkomend te bekijken als een apparaat (met bv een merknaam of een fabrikant).</a:t>
            </a:r>
          </a:p>
        </p:txBody>
      </p:sp>
    </p:spTree>
    <p:extLst>
      <p:ext uri="{BB962C8B-B14F-4D97-AF65-F5344CB8AC3E}">
        <p14:creationId xmlns:p14="http://schemas.microsoft.com/office/powerpoint/2010/main" val="2055246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SensorenEnBemonstering</a:t>
            </a:r>
            <a:endParaRPr lang="nl-BE" dirty="0"/>
          </a:p>
        </p:txBody>
      </p:sp>
      <p:pic>
        <p:nvPicPr>
          <p:cNvPr id="7" name="Picture 6" descr="Diagram, schematic&#10;&#10;Description automatically generated">
            <a:extLst>
              <a:ext uri="{FF2B5EF4-FFF2-40B4-BE49-F238E27FC236}">
                <a16:creationId xmlns:a16="http://schemas.microsoft.com/office/drawing/2014/main" id="{A21F37E5-FB22-476F-A85E-B478EE323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7" y="1690688"/>
            <a:ext cx="11568545" cy="4246656"/>
          </a:xfrm>
          <a:prstGeom prst="rect">
            <a:avLst/>
          </a:prstGeom>
        </p:spPr>
      </p:pic>
    </p:spTree>
    <p:extLst>
      <p:ext uri="{BB962C8B-B14F-4D97-AF65-F5344CB8AC3E}">
        <p14:creationId xmlns:p14="http://schemas.microsoft.com/office/powerpoint/2010/main" val="1153382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=&gt; Nieuw AP </a:t>
            </a:r>
            <a:r>
              <a:rPr lang="nl-BE" sz="3600" dirty="0" err="1"/>
              <a:t>SensorenEnBemonstering</a:t>
            </a:r>
            <a:r>
              <a:rPr lang="nl-BE" sz="3600" dirty="0"/>
              <a:t>: </a:t>
            </a:r>
            <a:r>
              <a:rPr lang="nl-BE" sz="3600" dirty="0" err="1"/>
              <a:t>vb</a:t>
            </a:r>
            <a:r>
              <a:rPr lang="nl-BE" sz="3600" dirty="0"/>
              <a:t> pH-meting</a:t>
            </a:r>
          </a:p>
        </p:txBody>
      </p:sp>
      <p:pic>
        <p:nvPicPr>
          <p:cNvPr id="6" name="Picture 5" descr="Diagram&#10;&#10;Description automatically generated">
            <a:extLst>
              <a:ext uri="{FF2B5EF4-FFF2-40B4-BE49-F238E27FC236}">
                <a16:creationId xmlns:a16="http://schemas.microsoft.com/office/drawing/2014/main" id="{044A3376-FE50-4A27-A92D-69BECC0B3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2" y="2055666"/>
            <a:ext cx="10925175" cy="3246520"/>
          </a:xfrm>
          <a:prstGeom prst="rect">
            <a:avLst/>
          </a:prstGeom>
        </p:spPr>
      </p:pic>
    </p:spTree>
    <p:extLst>
      <p:ext uri="{BB962C8B-B14F-4D97-AF65-F5344CB8AC3E}">
        <p14:creationId xmlns:p14="http://schemas.microsoft.com/office/powerpoint/2010/main" val="2649756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SensorenEnBemonstering</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Bijzonderheden:</a:t>
            </a:r>
          </a:p>
          <a:p>
            <a:pPr lvl="1"/>
            <a:r>
              <a:rPr lang="nl-BE" dirty="0"/>
              <a:t>De afstemming van W3C/OGC SSN/SOSA op ISO O&amp;M is in de specificatie van SSN/SOSA geformaliseerd.</a:t>
            </a:r>
          </a:p>
          <a:p>
            <a:pPr lvl="1"/>
            <a:r>
              <a:rPr lang="nl-BE" dirty="0"/>
              <a:t>De klassen in SSN/SOSA zijn niet geattribueerd. Waar klassen werden overgenomen van Observaties &amp; Metingen namen we daarvan de attributen over OF we voegden attributen toe.</a:t>
            </a:r>
          </a:p>
          <a:p>
            <a:pPr lvl="1"/>
            <a:r>
              <a:rPr lang="nl-BE" dirty="0"/>
              <a:t>SSN/SOSA valt uiteen in 3 </a:t>
            </a:r>
            <a:r>
              <a:rPr lang="nl-BE" dirty="0" err="1"/>
              <a:t>substandaarden</a:t>
            </a:r>
            <a:r>
              <a:rPr lang="nl-BE" dirty="0"/>
              <a:t>: Sensors, Sampling en </a:t>
            </a:r>
            <a:r>
              <a:rPr lang="nl-BE" dirty="0" err="1"/>
              <a:t>Actuators</a:t>
            </a:r>
            <a:r>
              <a:rPr lang="nl-BE" dirty="0"/>
              <a:t>. We namen enkel het gedeelte Sensors en Sampling over.</a:t>
            </a:r>
          </a:p>
          <a:p>
            <a:pPr lvl="1"/>
            <a:r>
              <a:rPr lang="nl-BE" dirty="0"/>
              <a:t>Domeinobject is abstract: moet gespecialiseerd worden per domein.</a:t>
            </a:r>
          </a:p>
          <a:p>
            <a:pPr lvl="1"/>
            <a:r>
              <a:rPr lang="nl-BE" dirty="0"/>
              <a:t>Typering van het Domeinobject/Kenmerktype: </a:t>
            </a:r>
            <a:r>
              <a:rPr lang="nl-BE" dirty="0" err="1"/>
              <a:t>dmv</a:t>
            </a:r>
            <a:r>
              <a:rPr lang="nl-BE" dirty="0"/>
              <a:t> een codelijst of </a:t>
            </a:r>
            <a:r>
              <a:rPr lang="nl-BE" dirty="0" err="1"/>
              <a:t>dmv</a:t>
            </a:r>
            <a:r>
              <a:rPr lang="nl-BE" dirty="0"/>
              <a:t> substitutie.</a:t>
            </a:r>
          </a:p>
          <a:p>
            <a:pPr lvl="1"/>
            <a:endParaRPr lang="nl-BE" dirty="0"/>
          </a:p>
        </p:txBody>
      </p:sp>
    </p:spTree>
    <p:extLst>
      <p:ext uri="{BB962C8B-B14F-4D97-AF65-F5344CB8AC3E}">
        <p14:creationId xmlns:p14="http://schemas.microsoft.com/office/powerpoint/2010/main" val="3948606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wat?</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a:xfrm>
            <a:off x="838200" y="1775896"/>
            <a:ext cx="10515600" cy="4351338"/>
          </a:xfrm>
        </p:spPr>
        <p:txBody>
          <a:bodyPr>
            <a:normAutofit/>
          </a:bodyPr>
          <a:lstStyle/>
          <a:p>
            <a:r>
              <a:rPr lang="nl-BE" dirty="0"/>
              <a:t>Wat specialiseren:</a:t>
            </a:r>
          </a:p>
          <a:p>
            <a:pPr lvl="1"/>
            <a:r>
              <a:rPr lang="nl-BE" dirty="0"/>
              <a:t>Klasse</a:t>
            </a:r>
          </a:p>
          <a:p>
            <a:pPr lvl="1"/>
            <a:r>
              <a:rPr lang="nl-BE" dirty="0"/>
              <a:t>(Overgeërfd attribuut)</a:t>
            </a:r>
          </a:p>
          <a:p>
            <a:pPr lvl="1"/>
            <a:r>
              <a:rPr lang="nl-BE" dirty="0"/>
              <a:t>(Overgeërfde associatie)</a:t>
            </a:r>
          </a:p>
          <a:p>
            <a:pPr lvl="1"/>
            <a:r>
              <a:rPr lang="nl-BE" dirty="0"/>
              <a:t>Attribuutwaarde</a:t>
            </a:r>
          </a:p>
        </p:txBody>
      </p:sp>
      <p:pic>
        <p:nvPicPr>
          <p:cNvPr id="5" name="Picture 4">
            <a:extLst>
              <a:ext uri="{FF2B5EF4-FFF2-40B4-BE49-F238E27FC236}">
                <a16:creationId xmlns:a16="http://schemas.microsoft.com/office/drawing/2014/main" id="{8047B63E-EB73-434B-9531-5FDDE9E04208}"/>
              </a:ext>
            </a:extLst>
          </p:cNvPr>
          <p:cNvPicPr>
            <a:picLocks noChangeAspect="1"/>
          </p:cNvPicPr>
          <p:nvPr/>
        </p:nvPicPr>
        <p:blipFill>
          <a:blip r:embed="rId3"/>
          <a:stretch>
            <a:fillRect/>
          </a:stretch>
        </p:blipFill>
        <p:spPr>
          <a:xfrm>
            <a:off x="5198425" y="2033910"/>
            <a:ext cx="5997397" cy="2762160"/>
          </a:xfrm>
          <a:prstGeom prst="rect">
            <a:avLst/>
          </a:prstGeom>
        </p:spPr>
      </p:pic>
      <p:sp>
        <p:nvSpPr>
          <p:cNvPr id="6" name="TextBox 5">
            <a:extLst>
              <a:ext uri="{FF2B5EF4-FFF2-40B4-BE49-F238E27FC236}">
                <a16:creationId xmlns:a16="http://schemas.microsoft.com/office/drawing/2014/main" id="{84D70676-67B5-49CD-9010-C07F521AFB41}"/>
              </a:ext>
            </a:extLst>
          </p:cNvPr>
          <p:cNvSpPr txBox="1"/>
          <p:nvPr/>
        </p:nvSpPr>
        <p:spPr>
          <a:xfrm>
            <a:off x="3897577" y="4424731"/>
            <a:ext cx="747320" cy="369332"/>
          </a:xfrm>
          <a:prstGeom prst="rect">
            <a:avLst/>
          </a:prstGeom>
          <a:noFill/>
        </p:spPr>
        <p:txBody>
          <a:bodyPr wrap="none" rtlCol="0">
            <a:spAutoFit/>
          </a:bodyPr>
          <a:lstStyle/>
          <a:p>
            <a:r>
              <a:rPr lang="nl-BE" dirty="0">
                <a:solidFill>
                  <a:srgbClr val="FF0000"/>
                </a:solidFill>
              </a:rPr>
              <a:t>klasse</a:t>
            </a:r>
          </a:p>
        </p:txBody>
      </p:sp>
      <p:sp>
        <p:nvSpPr>
          <p:cNvPr id="9" name="TextBox 8">
            <a:extLst>
              <a:ext uri="{FF2B5EF4-FFF2-40B4-BE49-F238E27FC236}">
                <a16:creationId xmlns:a16="http://schemas.microsoft.com/office/drawing/2014/main" id="{E432E226-9F2F-4100-A43B-2AE838379D10}"/>
              </a:ext>
            </a:extLst>
          </p:cNvPr>
          <p:cNvSpPr txBox="1"/>
          <p:nvPr/>
        </p:nvSpPr>
        <p:spPr>
          <a:xfrm>
            <a:off x="10301182" y="5276986"/>
            <a:ext cx="747320" cy="369332"/>
          </a:xfrm>
          <a:prstGeom prst="rect">
            <a:avLst/>
          </a:prstGeom>
          <a:noFill/>
        </p:spPr>
        <p:txBody>
          <a:bodyPr wrap="none" rtlCol="0">
            <a:spAutoFit/>
          </a:bodyPr>
          <a:lstStyle/>
          <a:p>
            <a:r>
              <a:rPr lang="nl-BE" dirty="0">
                <a:solidFill>
                  <a:srgbClr val="FF0000"/>
                </a:solidFill>
              </a:rPr>
              <a:t>klasse</a:t>
            </a:r>
          </a:p>
        </p:txBody>
      </p:sp>
      <p:cxnSp>
        <p:nvCxnSpPr>
          <p:cNvPr id="11" name="Straight Arrow Connector 10">
            <a:extLst>
              <a:ext uri="{FF2B5EF4-FFF2-40B4-BE49-F238E27FC236}">
                <a16:creationId xmlns:a16="http://schemas.microsoft.com/office/drawing/2014/main" id="{347150D8-04E4-461E-B9C4-CC47044E6DC4}"/>
              </a:ext>
            </a:extLst>
          </p:cNvPr>
          <p:cNvCxnSpPr>
            <a:cxnSpLocks/>
          </p:cNvCxnSpPr>
          <p:nvPr/>
        </p:nvCxnSpPr>
        <p:spPr>
          <a:xfrm flipV="1">
            <a:off x="4638675" y="4095750"/>
            <a:ext cx="1666875" cy="514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A980C0-4455-4A86-A0FB-7A85EC53304A}"/>
              </a:ext>
            </a:extLst>
          </p:cNvPr>
          <p:cNvCxnSpPr>
            <a:cxnSpLocks/>
            <a:stCxn id="9" idx="0"/>
          </p:cNvCxnSpPr>
          <p:nvPr/>
        </p:nvCxnSpPr>
        <p:spPr>
          <a:xfrm flipH="1" flipV="1">
            <a:off x="10439400" y="4095752"/>
            <a:ext cx="235442" cy="11812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536A8A4-53B4-46BF-8C92-329085FDDEDB}"/>
              </a:ext>
            </a:extLst>
          </p:cNvPr>
          <p:cNvSpPr txBox="1"/>
          <p:nvPr/>
        </p:nvSpPr>
        <p:spPr>
          <a:xfrm>
            <a:off x="6181593" y="5276986"/>
            <a:ext cx="1019253" cy="369332"/>
          </a:xfrm>
          <a:prstGeom prst="rect">
            <a:avLst/>
          </a:prstGeom>
          <a:noFill/>
        </p:spPr>
        <p:txBody>
          <a:bodyPr wrap="none" rtlCol="0">
            <a:spAutoFit/>
          </a:bodyPr>
          <a:lstStyle/>
          <a:p>
            <a:r>
              <a:rPr lang="nl-BE" dirty="0">
                <a:solidFill>
                  <a:srgbClr val="FF0000"/>
                </a:solidFill>
              </a:rPr>
              <a:t>attribuut</a:t>
            </a:r>
          </a:p>
        </p:txBody>
      </p:sp>
      <p:cxnSp>
        <p:nvCxnSpPr>
          <p:cNvPr id="18" name="Straight Arrow Connector 17">
            <a:extLst>
              <a:ext uri="{FF2B5EF4-FFF2-40B4-BE49-F238E27FC236}">
                <a16:creationId xmlns:a16="http://schemas.microsoft.com/office/drawing/2014/main" id="{14B93E35-0ACA-477F-A314-D85143FB8045}"/>
              </a:ext>
            </a:extLst>
          </p:cNvPr>
          <p:cNvCxnSpPr>
            <a:cxnSpLocks/>
            <a:stCxn id="17" idx="0"/>
          </p:cNvCxnSpPr>
          <p:nvPr/>
        </p:nvCxnSpPr>
        <p:spPr>
          <a:xfrm flipV="1">
            <a:off x="6691220" y="4373700"/>
            <a:ext cx="509626" cy="9032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21B515-E010-4F92-BCF3-BDEC853A4111}"/>
              </a:ext>
            </a:extLst>
          </p:cNvPr>
          <p:cNvCxnSpPr>
            <a:cxnSpLocks/>
            <a:stCxn id="17" idx="0"/>
          </p:cNvCxnSpPr>
          <p:nvPr/>
        </p:nvCxnSpPr>
        <p:spPr>
          <a:xfrm flipV="1">
            <a:off x="6691220" y="4467226"/>
            <a:ext cx="27137" cy="8097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70A1955-86A9-44FA-B8A2-60DD4D430D5B}"/>
              </a:ext>
            </a:extLst>
          </p:cNvPr>
          <p:cNvSpPr txBox="1"/>
          <p:nvPr/>
        </p:nvSpPr>
        <p:spPr>
          <a:xfrm>
            <a:off x="8580467" y="4985350"/>
            <a:ext cx="1101071" cy="369332"/>
          </a:xfrm>
          <a:prstGeom prst="rect">
            <a:avLst/>
          </a:prstGeom>
          <a:noFill/>
        </p:spPr>
        <p:txBody>
          <a:bodyPr wrap="none" rtlCol="0">
            <a:spAutoFit/>
          </a:bodyPr>
          <a:lstStyle/>
          <a:p>
            <a:r>
              <a:rPr lang="nl-BE" dirty="0">
                <a:solidFill>
                  <a:srgbClr val="FF0000"/>
                </a:solidFill>
              </a:rPr>
              <a:t>associatie</a:t>
            </a:r>
          </a:p>
        </p:txBody>
      </p:sp>
      <p:cxnSp>
        <p:nvCxnSpPr>
          <p:cNvPr id="27" name="Straight Arrow Connector 26">
            <a:extLst>
              <a:ext uri="{FF2B5EF4-FFF2-40B4-BE49-F238E27FC236}">
                <a16:creationId xmlns:a16="http://schemas.microsoft.com/office/drawing/2014/main" id="{8D16BDB7-BB9F-4BC2-A23D-FE8C8F21D2EE}"/>
              </a:ext>
            </a:extLst>
          </p:cNvPr>
          <p:cNvCxnSpPr>
            <a:cxnSpLocks/>
          </p:cNvCxnSpPr>
          <p:nvPr/>
        </p:nvCxnSpPr>
        <p:spPr>
          <a:xfrm flipV="1">
            <a:off x="9247169" y="4373700"/>
            <a:ext cx="312915" cy="6363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71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waarom?</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Wanneer/waarom specialiseren:</a:t>
            </a:r>
          </a:p>
          <a:p>
            <a:pPr marL="914400" lvl="1" indent="-457200">
              <a:buFont typeface="+mj-lt"/>
              <a:buAutoNum type="arabicPeriod"/>
            </a:pPr>
            <a:r>
              <a:rPr lang="nl-BE" dirty="0"/>
              <a:t>Zichtbaarheid</a:t>
            </a:r>
          </a:p>
          <a:p>
            <a:pPr marL="914400" lvl="1" indent="-457200">
              <a:buFont typeface="+mj-lt"/>
              <a:buAutoNum type="arabicPeriod"/>
            </a:pPr>
            <a:r>
              <a:rPr lang="nl-BE" dirty="0"/>
              <a:t>Extra attributen/associaties</a:t>
            </a:r>
          </a:p>
          <a:p>
            <a:pPr marL="914400" lvl="1" indent="-457200">
              <a:buFont typeface="+mj-lt"/>
              <a:buAutoNum type="arabicPeriod"/>
            </a:pPr>
            <a:r>
              <a:rPr lang="nl-BE" dirty="0"/>
              <a:t>Extra </a:t>
            </a:r>
            <a:r>
              <a:rPr lang="nl-BE" dirty="0" err="1"/>
              <a:t>constraints</a:t>
            </a:r>
            <a:endParaRPr lang="nl-BE" dirty="0"/>
          </a:p>
        </p:txBody>
      </p:sp>
      <p:pic>
        <p:nvPicPr>
          <p:cNvPr id="5" name="Picture 4">
            <a:extLst>
              <a:ext uri="{FF2B5EF4-FFF2-40B4-BE49-F238E27FC236}">
                <a16:creationId xmlns:a16="http://schemas.microsoft.com/office/drawing/2014/main" id="{4F671847-E6CB-435F-BFA3-29A0F9A9F8A3}"/>
              </a:ext>
            </a:extLst>
          </p:cNvPr>
          <p:cNvPicPr>
            <a:picLocks noChangeAspect="1"/>
          </p:cNvPicPr>
          <p:nvPr/>
        </p:nvPicPr>
        <p:blipFill>
          <a:blip r:embed="rId3"/>
          <a:stretch>
            <a:fillRect/>
          </a:stretch>
        </p:blipFill>
        <p:spPr>
          <a:xfrm>
            <a:off x="2963616" y="3824096"/>
            <a:ext cx="6264768" cy="2100454"/>
          </a:xfrm>
          <a:prstGeom prst="rect">
            <a:avLst/>
          </a:prstGeom>
        </p:spPr>
      </p:pic>
      <p:sp>
        <p:nvSpPr>
          <p:cNvPr id="6" name="TextBox 5">
            <a:extLst>
              <a:ext uri="{FF2B5EF4-FFF2-40B4-BE49-F238E27FC236}">
                <a16:creationId xmlns:a16="http://schemas.microsoft.com/office/drawing/2014/main" id="{D9690F59-36AA-4E88-9957-10B8D28ABBE0}"/>
              </a:ext>
            </a:extLst>
          </p:cNvPr>
          <p:cNvSpPr txBox="1"/>
          <p:nvPr/>
        </p:nvSpPr>
        <p:spPr>
          <a:xfrm>
            <a:off x="6235101" y="3283647"/>
            <a:ext cx="1458541" cy="369332"/>
          </a:xfrm>
          <a:prstGeom prst="rect">
            <a:avLst/>
          </a:prstGeom>
          <a:noFill/>
        </p:spPr>
        <p:txBody>
          <a:bodyPr wrap="none" rtlCol="0">
            <a:spAutoFit/>
          </a:bodyPr>
          <a:lstStyle/>
          <a:p>
            <a:r>
              <a:rPr lang="nl-BE" dirty="0">
                <a:solidFill>
                  <a:srgbClr val="FF0000"/>
                </a:solidFill>
              </a:rPr>
              <a:t>zichtbaarheid</a:t>
            </a:r>
          </a:p>
        </p:txBody>
      </p:sp>
      <p:cxnSp>
        <p:nvCxnSpPr>
          <p:cNvPr id="7" name="Straight Arrow Connector 6">
            <a:extLst>
              <a:ext uri="{FF2B5EF4-FFF2-40B4-BE49-F238E27FC236}">
                <a16:creationId xmlns:a16="http://schemas.microsoft.com/office/drawing/2014/main" id="{E604E678-896F-4D61-A67D-A37EBC1E0AEB}"/>
              </a:ext>
            </a:extLst>
          </p:cNvPr>
          <p:cNvCxnSpPr>
            <a:cxnSpLocks/>
            <a:stCxn id="6" idx="2"/>
          </p:cNvCxnSpPr>
          <p:nvPr/>
        </p:nvCxnSpPr>
        <p:spPr>
          <a:xfrm flipH="1">
            <a:off x="6858000" y="3652979"/>
            <a:ext cx="106372" cy="6046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A842ADE-084C-40B7-B637-685BD5DFDD3D}"/>
              </a:ext>
            </a:extLst>
          </p:cNvPr>
          <p:cNvSpPr txBox="1"/>
          <p:nvPr/>
        </p:nvSpPr>
        <p:spPr>
          <a:xfrm>
            <a:off x="370887" y="5087654"/>
            <a:ext cx="1132169" cy="646331"/>
          </a:xfrm>
          <a:prstGeom prst="rect">
            <a:avLst/>
          </a:prstGeom>
          <a:noFill/>
        </p:spPr>
        <p:txBody>
          <a:bodyPr wrap="none" rtlCol="0">
            <a:spAutoFit/>
          </a:bodyPr>
          <a:lstStyle/>
          <a:p>
            <a:pPr algn="ctr"/>
            <a:r>
              <a:rPr lang="nl-BE" dirty="0">
                <a:solidFill>
                  <a:srgbClr val="FF0000"/>
                </a:solidFill>
              </a:rPr>
              <a:t>extra</a:t>
            </a:r>
          </a:p>
          <a:p>
            <a:pPr algn="ctr"/>
            <a:r>
              <a:rPr lang="nl-BE" dirty="0">
                <a:solidFill>
                  <a:srgbClr val="FF0000"/>
                </a:solidFill>
              </a:rPr>
              <a:t>attributen</a:t>
            </a:r>
          </a:p>
        </p:txBody>
      </p:sp>
      <p:cxnSp>
        <p:nvCxnSpPr>
          <p:cNvPr id="13" name="Straight Arrow Connector 12">
            <a:extLst>
              <a:ext uri="{FF2B5EF4-FFF2-40B4-BE49-F238E27FC236}">
                <a16:creationId xmlns:a16="http://schemas.microsoft.com/office/drawing/2014/main" id="{6EB4F547-830A-4CA3-9816-CF40B6DD9E03}"/>
              </a:ext>
            </a:extLst>
          </p:cNvPr>
          <p:cNvCxnSpPr>
            <a:cxnSpLocks/>
            <a:stCxn id="12" idx="3"/>
          </p:cNvCxnSpPr>
          <p:nvPr/>
        </p:nvCxnSpPr>
        <p:spPr>
          <a:xfrm flipV="1">
            <a:off x="1503056" y="5229225"/>
            <a:ext cx="1792594" cy="1815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971621-8612-4BB1-9CFB-8AC47497FAC7}"/>
              </a:ext>
            </a:extLst>
          </p:cNvPr>
          <p:cNvCxnSpPr>
            <a:cxnSpLocks/>
            <a:stCxn id="12" idx="3"/>
          </p:cNvCxnSpPr>
          <p:nvPr/>
        </p:nvCxnSpPr>
        <p:spPr>
          <a:xfrm>
            <a:off x="1503056" y="5410820"/>
            <a:ext cx="17925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01365E-FDD9-4CFF-A0A3-A1B1BCA2721E}"/>
              </a:ext>
            </a:extLst>
          </p:cNvPr>
          <p:cNvCxnSpPr>
            <a:cxnSpLocks/>
            <a:stCxn id="12" idx="3"/>
          </p:cNvCxnSpPr>
          <p:nvPr/>
        </p:nvCxnSpPr>
        <p:spPr>
          <a:xfrm>
            <a:off x="1503056" y="5410820"/>
            <a:ext cx="1792594" cy="1415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93B8F56-8736-4543-B756-1D7F056DF908}"/>
              </a:ext>
            </a:extLst>
          </p:cNvPr>
          <p:cNvSpPr txBox="1"/>
          <p:nvPr/>
        </p:nvSpPr>
        <p:spPr>
          <a:xfrm>
            <a:off x="9922554" y="4441323"/>
            <a:ext cx="1213666" cy="646331"/>
          </a:xfrm>
          <a:prstGeom prst="rect">
            <a:avLst/>
          </a:prstGeom>
          <a:noFill/>
        </p:spPr>
        <p:txBody>
          <a:bodyPr wrap="none" rtlCol="0">
            <a:spAutoFit/>
          </a:bodyPr>
          <a:lstStyle/>
          <a:p>
            <a:pPr algn="ctr"/>
            <a:r>
              <a:rPr lang="nl-BE" dirty="0">
                <a:solidFill>
                  <a:srgbClr val="FF0000"/>
                </a:solidFill>
              </a:rPr>
              <a:t>extra</a:t>
            </a:r>
          </a:p>
          <a:p>
            <a:pPr algn="ctr"/>
            <a:r>
              <a:rPr lang="nl-BE" dirty="0" err="1">
                <a:solidFill>
                  <a:srgbClr val="FF0000"/>
                </a:solidFill>
              </a:rPr>
              <a:t>constraints</a:t>
            </a:r>
            <a:endParaRPr lang="nl-BE" dirty="0">
              <a:solidFill>
                <a:srgbClr val="FF0000"/>
              </a:solidFill>
            </a:endParaRPr>
          </a:p>
        </p:txBody>
      </p:sp>
      <p:cxnSp>
        <p:nvCxnSpPr>
          <p:cNvPr id="29" name="Straight Arrow Connector 28">
            <a:extLst>
              <a:ext uri="{FF2B5EF4-FFF2-40B4-BE49-F238E27FC236}">
                <a16:creationId xmlns:a16="http://schemas.microsoft.com/office/drawing/2014/main" id="{82D1049B-19C0-40EA-8021-7DF32B92666C}"/>
              </a:ext>
            </a:extLst>
          </p:cNvPr>
          <p:cNvCxnSpPr>
            <a:cxnSpLocks/>
            <a:stCxn id="28" idx="1"/>
          </p:cNvCxnSpPr>
          <p:nvPr/>
        </p:nvCxnSpPr>
        <p:spPr>
          <a:xfrm flipH="1" flipV="1">
            <a:off x="8982076" y="4210007"/>
            <a:ext cx="940478" cy="5544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D6A813E-4EFF-44A4-8672-92B35FF78079}"/>
              </a:ext>
            </a:extLst>
          </p:cNvPr>
          <p:cNvCxnSpPr>
            <a:cxnSpLocks/>
            <a:stCxn id="28" idx="1"/>
          </p:cNvCxnSpPr>
          <p:nvPr/>
        </p:nvCxnSpPr>
        <p:spPr>
          <a:xfrm flipH="1" flipV="1">
            <a:off x="6858000" y="4638645"/>
            <a:ext cx="3064554" cy="1258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4183B9C-F126-45A5-AF35-A7A2F9971A1B}"/>
              </a:ext>
            </a:extLst>
          </p:cNvPr>
          <p:cNvCxnSpPr>
            <a:cxnSpLocks/>
            <a:stCxn id="28" idx="1"/>
          </p:cNvCxnSpPr>
          <p:nvPr/>
        </p:nvCxnSpPr>
        <p:spPr>
          <a:xfrm flipH="1">
            <a:off x="7210425" y="4764489"/>
            <a:ext cx="2712129" cy="361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0F93001-2E70-4204-A573-20DD3C91F76F}"/>
              </a:ext>
            </a:extLst>
          </p:cNvPr>
          <p:cNvCxnSpPr>
            <a:cxnSpLocks/>
            <a:stCxn id="28" idx="1"/>
          </p:cNvCxnSpPr>
          <p:nvPr/>
        </p:nvCxnSpPr>
        <p:spPr>
          <a:xfrm flipH="1">
            <a:off x="7324725" y="4764489"/>
            <a:ext cx="2597829" cy="1711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453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overzicht</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Overzicht huidige specialisaties:</a:t>
            </a:r>
          </a:p>
          <a:p>
            <a:pPr lvl="1"/>
            <a:r>
              <a:rPr lang="nl-BE" dirty="0"/>
              <a:t>Zie </a:t>
            </a:r>
            <a:r>
              <a:rPr lang="nl-BE" dirty="0" err="1"/>
              <a:t>excel</a:t>
            </a:r>
            <a:r>
              <a:rPr lang="nl-BE" dirty="0"/>
              <a:t> </a:t>
            </a:r>
            <a:r>
              <a:rPr lang="nl-BE" dirty="0">
                <a:hlinkClick r:id="rId3"/>
              </a:rPr>
              <a:t>Observaties.xls</a:t>
            </a:r>
            <a:endParaRPr lang="nl-BE" dirty="0"/>
          </a:p>
          <a:p>
            <a:pPr marL="914400" lvl="1" indent="-457200">
              <a:buFont typeface="+mj-lt"/>
              <a:buAutoNum type="arabicPeriod"/>
            </a:pPr>
            <a:endParaRPr lang="nl-BE" dirty="0"/>
          </a:p>
        </p:txBody>
      </p:sp>
    </p:spTree>
    <p:extLst>
      <p:ext uri="{BB962C8B-B14F-4D97-AF65-F5344CB8AC3E}">
        <p14:creationId xmlns:p14="http://schemas.microsoft.com/office/powerpoint/2010/main" val="1246414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Observatie</a:t>
            </a:r>
          </a:p>
        </p:txBody>
      </p:sp>
      <p:graphicFrame>
        <p:nvGraphicFramePr>
          <p:cNvPr id="3" name="Table 2">
            <a:extLst>
              <a:ext uri="{FF2B5EF4-FFF2-40B4-BE49-F238E27FC236}">
                <a16:creationId xmlns:a16="http://schemas.microsoft.com/office/drawing/2014/main" id="{8F748D2E-6255-49EA-89E3-5F9290E962C3}"/>
              </a:ext>
            </a:extLst>
          </p:cNvPr>
          <p:cNvGraphicFramePr>
            <a:graphicFrameLocks noGrp="1"/>
          </p:cNvGraphicFramePr>
          <p:nvPr>
            <p:extLst>
              <p:ext uri="{D42A27DB-BD31-4B8C-83A1-F6EECF244321}">
                <p14:modId xmlns:p14="http://schemas.microsoft.com/office/powerpoint/2010/main" val="2456462344"/>
              </p:ext>
            </p:extLst>
          </p:nvPr>
        </p:nvGraphicFramePr>
        <p:xfrm>
          <a:off x="3265904" y="1690688"/>
          <a:ext cx="5660191" cy="4351333"/>
        </p:xfrm>
        <a:graphic>
          <a:graphicData uri="http://schemas.openxmlformats.org/drawingml/2006/table">
            <a:tbl>
              <a:tblPr>
                <a:tableStyleId>{5C22544A-7EE6-4342-B048-85BDC9FD1C3A}</a:tableStyleId>
              </a:tblPr>
              <a:tblGrid>
                <a:gridCol w="466215">
                  <a:extLst>
                    <a:ext uri="{9D8B030D-6E8A-4147-A177-3AD203B41FA5}">
                      <a16:colId xmlns:a16="http://schemas.microsoft.com/office/drawing/2014/main" val="1339735837"/>
                    </a:ext>
                  </a:extLst>
                </a:gridCol>
                <a:gridCol w="649247">
                  <a:extLst>
                    <a:ext uri="{9D8B030D-6E8A-4147-A177-3AD203B41FA5}">
                      <a16:colId xmlns:a16="http://schemas.microsoft.com/office/drawing/2014/main" val="2298333548"/>
                    </a:ext>
                  </a:extLst>
                </a:gridCol>
                <a:gridCol w="649247">
                  <a:extLst>
                    <a:ext uri="{9D8B030D-6E8A-4147-A177-3AD203B41FA5}">
                      <a16:colId xmlns:a16="http://schemas.microsoft.com/office/drawing/2014/main" val="1884198168"/>
                    </a:ext>
                  </a:extLst>
                </a:gridCol>
                <a:gridCol w="649247">
                  <a:extLst>
                    <a:ext uri="{9D8B030D-6E8A-4147-A177-3AD203B41FA5}">
                      <a16:colId xmlns:a16="http://schemas.microsoft.com/office/drawing/2014/main" val="1865701446"/>
                    </a:ext>
                  </a:extLst>
                </a:gridCol>
                <a:gridCol w="649247">
                  <a:extLst>
                    <a:ext uri="{9D8B030D-6E8A-4147-A177-3AD203B41FA5}">
                      <a16:colId xmlns:a16="http://schemas.microsoft.com/office/drawing/2014/main" val="3872342079"/>
                    </a:ext>
                  </a:extLst>
                </a:gridCol>
                <a:gridCol w="649247">
                  <a:extLst>
                    <a:ext uri="{9D8B030D-6E8A-4147-A177-3AD203B41FA5}">
                      <a16:colId xmlns:a16="http://schemas.microsoft.com/office/drawing/2014/main" val="962818497"/>
                    </a:ext>
                  </a:extLst>
                </a:gridCol>
                <a:gridCol w="649247">
                  <a:extLst>
                    <a:ext uri="{9D8B030D-6E8A-4147-A177-3AD203B41FA5}">
                      <a16:colId xmlns:a16="http://schemas.microsoft.com/office/drawing/2014/main" val="3182122432"/>
                    </a:ext>
                  </a:extLst>
                </a:gridCol>
                <a:gridCol w="649247">
                  <a:extLst>
                    <a:ext uri="{9D8B030D-6E8A-4147-A177-3AD203B41FA5}">
                      <a16:colId xmlns:a16="http://schemas.microsoft.com/office/drawing/2014/main" val="2522495790"/>
                    </a:ext>
                  </a:extLst>
                </a:gridCol>
                <a:gridCol w="649247">
                  <a:extLst>
                    <a:ext uri="{9D8B030D-6E8A-4147-A177-3AD203B41FA5}">
                      <a16:colId xmlns:a16="http://schemas.microsoft.com/office/drawing/2014/main" val="3987024880"/>
                    </a:ext>
                  </a:extLst>
                </a:gridCol>
              </a:tblGrid>
              <a:tr h="103603">
                <a:tc>
                  <a:txBody>
                    <a:bodyPr/>
                    <a:lstStyle/>
                    <a:p>
                      <a:pPr algn="l" fontAlgn="t"/>
                      <a:r>
                        <a:rPr lang="nl-BE" sz="300" u="none" strike="noStrike">
                          <a:effectLst/>
                        </a:rPr>
                        <a:t>Domein</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Observatie.type</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Observatie.geobserveerdObject (Domeinobject/Bemonsteringsobject)</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Observatie.geobserveerdKenmerk (Kenmerktype)</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Observatie.resultaat (GeneriekDatatype)</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Observatie.parameter (BenoemdeWaarde)</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dirty="0" err="1">
                          <a:effectLst/>
                        </a:rPr>
                        <a:t>Observatie.gebruikteProcedure</a:t>
                      </a:r>
                      <a:r>
                        <a:rPr lang="nl-BE" sz="300" u="none" strike="noStrike" dirty="0">
                          <a:effectLst/>
                        </a:rPr>
                        <a:t> (Observatieprocedure)</a:t>
                      </a:r>
                      <a:endParaRPr lang="nl-BE" sz="300" b="1" i="0" u="none" strike="noStrike" dirty="0">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Observatie.uitgevoerdMet (Sensor)</a:t>
                      </a:r>
                      <a:endParaRPr lang="nl-BE" sz="300" b="1"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Opmerking</a:t>
                      </a:r>
                      <a:endParaRPr lang="nl-BE" sz="300" b="1"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544867784"/>
                  </a:ext>
                </a:extLst>
              </a:tr>
              <a:tr h="155405">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xsd-GrondmonsterDataCodes:ParameterEnumType)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dirty="0">
                          <a:effectLst/>
                        </a:rPr>
                        <a:t>Observatieprocedure</a:t>
                      </a:r>
                      <a:endParaRPr lang="nl-BE" sz="300" b="0" i="0" u="none" strike="noStrike" dirty="0">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#95</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257404444"/>
                  </a:ext>
                </a:extLst>
              </a:tr>
              <a:tr h="155405">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Grondwaterstand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Boorgat)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xsd-GrondmonsterDataCodes:ParameterEnumType)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612838270"/>
                  </a:ext>
                </a:extLst>
              </a:tr>
              <a:tr h="207207">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maar eigenlijk: DiscreetBereikObservatie): Consistentie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Boorgat)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xsd-GrondmonsterDataCodes:ParameterEnumType)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dirty="0">
                          <a:effectLst/>
                        </a:rPr>
                        <a:t>Observatieprocedure</a:t>
                      </a:r>
                      <a:endParaRPr lang="nl-BE" sz="300" b="0" i="0" u="none" strike="noStrike" dirty="0">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427794751"/>
                  </a:ext>
                </a:extLst>
              </a:tr>
              <a:tr h="155405">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maar eigenlijk: DiscreetBereikObservatie): Kleur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Boorgat)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xsd-GrondmonsterDataCodes:ParameterEnumType)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667122367"/>
                  </a:ext>
                </a:extLst>
              </a:tr>
              <a:tr h="207207">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maar eigenlijk: DiscreetBereikObservatie): Vochtgehalte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Boorgat)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xsd-GrondmonsterDataCodes:ParameterEnumType)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4189508535"/>
                  </a:ext>
                </a:extLst>
              </a:tr>
              <a:tr h="155405">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Korrelverdeling (Fractiemeting)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Fractie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FractiemetingResultaat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korreldiameter, humuskalkverwijderd, onderbrekingVan, onderbrekingTot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598509747"/>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DoorlatendheidproefVV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DoorlatendheidsproefVVresultaat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druk?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 issue #89</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352156016"/>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DoorlatendheidproefHV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DoorlatendheidsproefHVresultaat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druk?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 issue #89</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676957998"/>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DoorlatendheidproefCV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DoorlatendheidsproefHVresultaat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 issue #89</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4248272445"/>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Schuifweerstandsproef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Schuifweerstandsproefresultaat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breukcriterium?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990543458"/>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Schuifweerstandskarakteristieken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Schuifweerstandskaraketristiekenresultaat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breukcriterium?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749071608"/>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Samendrukbaarheidsproef (Meetreeks)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Samendrukbaarheid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Samendrukbaarheidsproefresultaat (Meetreeksresultaat)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druk?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#73</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089502484"/>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Boorgatmeting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Boorgat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Generiek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35719744"/>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FormeleStratigrafieInterpretatie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Stratigrafie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FormeleStratigrafie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079661562"/>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InformeleStratigrafieInterpretatie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Stratigrafie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InformeleStratigrafie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669039758"/>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GecodeerdeLithologieInterpretatie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Lithologie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GecodeerdeLithologie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194444842"/>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LithologischeBeschrijvingInterpretatie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Lithologie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LithologischeBeschrijving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782121596"/>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HydrostratigrafieInterpretatie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Hydrostratigrafie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Hydrostratigrafie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040650015"/>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InformeleHydrostratigrafieInterpretatie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Hydrostratigrafie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InformeleHydrostratigrafie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557610814"/>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GeotechnischeCoderingInterpretatie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GeotechnischeCode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GeotechnischeCodering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66837608"/>
                  </a:ext>
                </a:extLst>
              </a:tr>
              <a:tr h="103603">
                <a:tc>
                  <a:txBody>
                    <a:bodyPr/>
                    <a:lstStyle/>
                    <a:p>
                      <a:pPr algn="l" fontAlgn="t"/>
                      <a:r>
                        <a:rPr lang="nl-BE" sz="300" u="none" strike="noStrike">
                          <a:effectLst/>
                        </a:rPr>
                        <a:t>Grondboring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AntropogeneKenmerkenInterpretati-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AntropogeenKenmerk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AntropogeneKenmerken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#88, issue #98</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038650994"/>
                  </a:ext>
                </a:extLst>
              </a:tr>
              <a:tr h="155405">
                <a:tc>
                  <a:txBody>
                    <a:bodyPr/>
                    <a:lstStyle/>
                    <a:p>
                      <a:pPr algn="l" fontAlgn="t"/>
                      <a:r>
                        <a:rPr lang="nl-BE" sz="300" u="none" strike="noStrike">
                          <a:effectLst/>
                        </a:rPr>
                        <a:t>Bodem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Bodemmonster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(zie xsd-ObservatieDataCodes:ParameterEnumType)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#95</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4236361520"/>
                  </a:ext>
                </a:extLst>
              </a:tr>
              <a:tr h="103603">
                <a:tc>
                  <a:txBody>
                    <a:bodyPr/>
                    <a:lstStyle/>
                    <a:p>
                      <a:pPr algn="l" fontAlgn="t"/>
                      <a:r>
                        <a:rPr lang="nl-BE" sz="300" u="none" strike="noStrike">
                          <a:effectLst/>
                        </a:rPr>
                        <a:t>Bodem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BodemkundigeOpbouwObservatie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RuimtelijkBemonsteringsobject/Profielput/Bodemboring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(zou eigenlijk Profiel moeten zijn?)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BodemkundigeOpbouw (Profiel)</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en-US" sz="300" u="none" strike="noStrike">
                          <a:effectLst/>
                        </a:rPr>
                        <a:t>Issue #87, issue #90, issue #91</a:t>
                      </a:r>
                      <a:endParaRPr lang="en-US"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992976626"/>
                  </a:ext>
                </a:extLst>
              </a:tr>
              <a:tr h="103603">
                <a:tc>
                  <a:txBody>
                    <a:bodyPr/>
                    <a:lstStyle/>
                    <a:p>
                      <a:pPr algn="l" fontAlgn="t"/>
                      <a:r>
                        <a:rPr lang="nl-BE" sz="300" u="none" strike="noStrike">
                          <a:effectLst/>
                        </a:rPr>
                        <a:t>Bodem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WrbBodemclassificatie (Bodemclassificatie)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RuimtelijkBemonsteringsobject/Profielput/Bodemboring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(zou eigenlijk WrbBodemklasse moeten zijn?)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WrbBodemklasse (Record)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versie?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#93, issue #94</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595549957"/>
                  </a:ext>
                </a:extLst>
              </a:tr>
              <a:tr h="103603">
                <a:tc>
                  <a:txBody>
                    <a:bodyPr/>
                    <a:lstStyle/>
                    <a:p>
                      <a:pPr algn="l" fontAlgn="t"/>
                      <a:r>
                        <a:rPr lang="nl-BE" sz="300" u="none" strike="noStrike">
                          <a:effectLst/>
                        </a:rPr>
                        <a:t>Bodem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BelgischeBodemclassificatie (Bodemclassificatie)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RuimtelijkBemonsteringsobject/Profielput/Bodemboring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(zou eigenlijk BelgischeBodemklasse moeten zijn?)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BelgischeBodemklasse (Record)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#93, issue #94</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936221662"/>
                  </a:ext>
                </a:extLst>
              </a:tr>
              <a:tr h="103603">
                <a:tc>
                  <a:txBody>
                    <a:bodyPr/>
                    <a:lstStyle/>
                    <a:p>
                      <a:pPr algn="l" fontAlgn="t"/>
                      <a:r>
                        <a:rPr lang="nl-BE" sz="300" u="none" strike="noStrike">
                          <a:effectLst/>
                        </a:rPr>
                        <a:t>Bodem</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ExtraBodemclassificatie (Bodemclassificatie)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RuimtelijkBemonsteringsobject/Profielput/Bodemboring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(zou eigenlijk BelgischeBodemklasse moeten zijn?)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ExtraBodemklasse (Record)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#93, issue #94</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640272756"/>
                  </a:ext>
                </a:extLst>
              </a:tr>
              <a:tr h="155405">
                <a:tc>
                  <a:txBody>
                    <a:bodyPr/>
                    <a:lstStyle/>
                    <a:p>
                      <a:pPr algn="l" fontAlgn="t"/>
                      <a:r>
                        <a:rPr lang="nl-BE" sz="300" u="none" strike="noStrike">
                          <a:effectLst/>
                        </a:rPr>
                        <a:t>Grondwatermeetnet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Peilmeting (Meting)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Piëzometer)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Grondwaterpeil</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Peil (DirectePositie)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referentiepunt, diepteTovReferentiepunt, pompstatus, piëzometertoestand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442939497"/>
                  </a:ext>
                </a:extLst>
              </a:tr>
              <a:tr h="155405">
                <a:tc>
                  <a:txBody>
                    <a:bodyPr/>
                    <a:lstStyle/>
                    <a:p>
                      <a:pPr algn="l" fontAlgn="t"/>
                      <a:r>
                        <a:rPr lang="nl-BE" sz="300" u="none" strike="noStrike">
                          <a:effectLst/>
                        </a:rPr>
                        <a:t>Grondwatermeetnet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OnderkantPeilbuis (Peilmeting?)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Piëzometer)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OnderkantPeilbvuis</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Peil (DirectePositie)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referentiepunt, diepteTovReferentiepunt, pompstatus, piëzometertoestand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#96, momenteel niet gemodelleerd</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180777679"/>
                  </a:ext>
                </a:extLst>
              </a:tr>
              <a:tr h="103603">
                <a:tc>
                  <a:txBody>
                    <a:bodyPr/>
                    <a:lstStyle/>
                    <a:p>
                      <a:pPr algn="l" fontAlgn="t"/>
                      <a:r>
                        <a:rPr lang="nl-BE" sz="300" u="none" strike="noStrike">
                          <a:effectLst/>
                        </a:rPr>
                        <a:t>Grondwatermeetnet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Onttrekking (Meting)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Piëzometer)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Grondwatervolume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Volume (KwantitatieveWaarde)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referentiepunt, periode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#97, momenteel niet gemodelleerd</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025169226"/>
                  </a:ext>
                </a:extLst>
              </a:tr>
              <a:tr h="103603">
                <a:tc>
                  <a:txBody>
                    <a:bodyPr/>
                    <a:lstStyle/>
                    <a:p>
                      <a:pPr algn="l" fontAlgn="t"/>
                      <a:r>
                        <a:rPr lang="nl-BE" sz="300" u="none" strike="noStrike">
                          <a:effectLst/>
                        </a:rPr>
                        <a:t>Grondwatermeetnet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GemiddeldeGrondwaterstand (Meting)</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Piëzometer)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GemiddeldGrondwaterpeil</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Peil (DirectePositie)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periode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#99, momenteel niet gemodelleerd</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245113051"/>
                  </a:ext>
                </a:extLst>
              </a:tr>
              <a:tr h="155405">
                <a:tc>
                  <a:txBody>
                    <a:bodyPr/>
                    <a:lstStyle/>
                    <a:p>
                      <a:pPr algn="l" fontAlgn="t"/>
                      <a:r>
                        <a:rPr lang="nl-BE" sz="300" u="none" strike="noStrike">
                          <a:effectLst/>
                        </a:rPr>
                        <a:t>Grondwatermeetnet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Classificatie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Piëzometer)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(ie xsd-GrondmonsterDataCodes:WaarnemingEnumType)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Concept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BenoemdeWaarde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#95</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531190583"/>
                  </a:ext>
                </a:extLst>
              </a:tr>
              <a:tr h="207207">
                <a:tc>
                  <a:txBody>
                    <a:bodyPr/>
                    <a:lstStyle/>
                    <a:p>
                      <a:pPr algn="l" fontAlgn="t"/>
                      <a:r>
                        <a:rPr lang="nl-BE" sz="300" u="none" strike="noStrike">
                          <a:effectLst/>
                        </a:rPr>
                        <a:t>Sonderingen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Sondeertest (Discreetbereikobservatie)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Sondeergat)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(maar eigenlijk: weerstand, poriedruk, magnetischVeld, gammastraling, VOCconcentratie)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Sondeertestresultaat (DiscreetCurveBereik)</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starttijd, tijdstip, inclinatie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Sondeerprocedure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 (maar zou Sondeerconus moeten zijn, althans toch in het geval we met een CPT te maken hebben)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en-US" sz="300" u="none" strike="noStrike">
                          <a:effectLst/>
                        </a:rPr>
                        <a:t>issue #85, issue#100, issue analoog aan issue #88</a:t>
                      </a:r>
                      <a:endParaRPr lang="en-US"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1643776725"/>
                  </a:ext>
                </a:extLst>
              </a:tr>
              <a:tr h="103603">
                <a:tc>
                  <a:txBody>
                    <a:bodyPr/>
                    <a:lstStyle/>
                    <a:p>
                      <a:pPr algn="l" fontAlgn="t"/>
                      <a:r>
                        <a:rPr lang="nl-BE" sz="300" u="none" strike="noStrike">
                          <a:effectLst/>
                        </a:rPr>
                        <a:t>Sonderingen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Grondwaterstand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Sondeergat)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(maar eigenlijk: grondwaterstand)</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tijdstip</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issue #95</a:t>
                      </a:r>
                      <a:endParaRPr lang="nl-BE" sz="300" b="0" i="0" u="none" strike="noStrike">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3444579730"/>
                  </a:ext>
                </a:extLst>
              </a:tr>
              <a:tr h="103603">
                <a:tc>
                  <a:txBody>
                    <a:bodyPr/>
                    <a:lstStyle/>
                    <a:p>
                      <a:pPr algn="l" fontAlgn="t"/>
                      <a:r>
                        <a:rPr lang="nl-BE" sz="300" u="none" strike="noStrike">
                          <a:effectLst/>
                        </a:rPr>
                        <a:t>Sonderingen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 (Meting, Classificatie, Tijdsreeks etc): Grondsoort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Domeinobject/Bemonsteringsobject (maar eigenlijk: Sondeergat)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Kenmerktype (maar eigenlijk: grondsoort)</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Volgens type Observatie (KwantitatieveWaarde, Concept etc)</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Geen</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Observatieprocedure</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a:effectLst/>
                        </a:rPr>
                        <a:t>Sensor</a:t>
                      </a:r>
                      <a:endParaRPr lang="nl-BE" sz="300" b="0" i="0" u="none" strike="noStrike">
                        <a:solidFill>
                          <a:srgbClr val="000000"/>
                        </a:solidFill>
                        <a:effectLst/>
                        <a:latin typeface="Calibri" panose="020F0502020204030204" pitchFamily="34" charset="0"/>
                      </a:endParaRPr>
                    </a:p>
                  </a:txBody>
                  <a:tcPr marL="2590" marR="2590" marT="2590" marB="0"/>
                </a:tc>
                <a:tc>
                  <a:txBody>
                    <a:bodyPr/>
                    <a:lstStyle/>
                    <a:p>
                      <a:pPr algn="l" fontAlgn="t"/>
                      <a:r>
                        <a:rPr lang="nl-BE" sz="300" u="none" strike="noStrike" dirty="0">
                          <a:effectLst/>
                        </a:rPr>
                        <a:t>issue #95</a:t>
                      </a:r>
                      <a:endParaRPr lang="nl-BE" sz="300" b="0" i="0" u="none" strike="noStrike" dirty="0">
                        <a:solidFill>
                          <a:srgbClr val="000000"/>
                        </a:solidFill>
                        <a:effectLst/>
                        <a:latin typeface="Calibri" panose="020F0502020204030204" pitchFamily="34" charset="0"/>
                      </a:endParaRPr>
                    </a:p>
                  </a:txBody>
                  <a:tcPr marL="2590" marR="2590" marT="2590" marB="0"/>
                </a:tc>
                <a:extLst>
                  <a:ext uri="{0D108BD9-81ED-4DB2-BD59-A6C34878D82A}">
                    <a16:rowId xmlns:a16="http://schemas.microsoft.com/office/drawing/2014/main" val="839545163"/>
                  </a:ext>
                </a:extLst>
              </a:tr>
            </a:tbl>
          </a:graphicData>
        </a:graphic>
      </p:graphicFrame>
    </p:spTree>
    <p:extLst>
      <p:ext uri="{BB962C8B-B14F-4D97-AF65-F5344CB8AC3E}">
        <p14:creationId xmlns:p14="http://schemas.microsoft.com/office/powerpoint/2010/main" val="4256975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Grondboringen-Bemonstering</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Dit deeldomein heeft betrekking op de activiteit </a:t>
            </a:r>
            <a:r>
              <a:rPr lang="nl-BE" dirty="0" err="1"/>
              <a:t>vh</a:t>
            </a:r>
            <a:r>
              <a:rPr lang="nl-BE" dirty="0"/>
              <a:t> Boren in Bodem &amp; Ondergrond. Doel is typisch het verticaal samplen van B&amp;O met het oog op het vaststellen van veranderingen met de diepte qua gelaagdheid, lithologie etc. Dit gebeurt door het analyseren van Grondmonsters of het uitvoeren van Observaties op verschillende dieptes. Het verkregen Boorgat laat ook toe om toestellen te hosten voor meer permanente monitoring of voor exploitatie. Boren is een gespecialiseerde activiteit die doorgaans plaatsvindt binnen een </a:t>
            </a:r>
            <a:r>
              <a:rPr lang="nl-BE" dirty="0" err="1"/>
              <a:t>WettelijkKader</a:t>
            </a:r>
            <a:r>
              <a:rPr lang="nl-BE" dirty="0"/>
              <a:t> en met bijzonder materieel en personeel.	</a:t>
            </a:r>
          </a:p>
        </p:txBody>
      </p:sp>
    </p:spTree>
    <p:extLst>
      <p:ext uri="{BB962C8B-B14F-4D97-AF65-F5344CB8AC3E}">
        <p14:creationId xmlns:p14="http://schemas.microsoft.com/office/powerpoint/2010/main" val="679490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Doel</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Semantische datastandaarden maken voor het domein Bodem &amp; Ondergrond</a:t>
            </a:r>
          </a:p>
          <a:p>
            <a:r>
              <a:rPr lang="nl-BE" dirty="0"/>
              <a:t>“Semantisch” betekent “slimme data”:</a:t>
            </a:r>
          </a:p>
          <a:p>
            <a:pPr lvl="1"/>
            <a:r>
              <a:rPr lang="nl-BE" dirty="0" err="1"/>
              <a:t>Self-explaining</a:t>
            </a:r>
            <a:r>
              <a:rPr lang="nl-BE" dirty="0"/>
              <a:t>: typering van elk element (object, attribuut, associatie… ), geïdentificeerd </a:t>
            </a:r>
            <a:r>
              <a:rPr lang="nl-BE" dirty="0" err="1"/>
              <a:t>dmv</a:t>
            </a:r>
            <a:r>
              <a:rPr lang="nl-BE" dirty="0"/>
              <a:t> URI, gedefinieerd, relaties beschreven (attributen, superklasse, associatie… )…</a:t>
            </a:r>
          </a:p>
          <a:p>
            <a:pPr lvl="1"/>
            <a:r>
              <a:rPr lang="nl-BE" dirty="0"/>
              <a:t>Ook </a:t>
            </a:r>
            <a:r>
              <a:rPr lang="nl-BE" dirty="0" err="1"/>
              <a:t>self-explaining</a:t>
            </a:r>
            <a:r>
              <a:rPr lang="nl-BE" dirty="0"/>
              <a:t> door goede modellering: bv kwantitatieve waarde  met gestandaardiseerde eenheden, geografische data steeds met coördinaat-referentiesysteem </a:t>
            </a:r>
            <a:r>
              <a:rPr lang="nl-BE" dirty="0" err="1"/>
              <a:t>etc</a:t>
            </a:r>
            <a:endParaRPr lang="nl-BE" dirty="0"/>
          </a:p>
          <a:p>
            <a:pPr lvl="1"/>
            <a:r>
              <a:rPr lang="nl-BE" dirty="0"/>
              <a:t>Semantische datastandaard is een </a:t>
            </a:r>
            <a:r>
              <a:rPr lang="nl-BE" dirty="0" err="1"/>
              <a:t>knowledgebase</a:t>
            </a:r>
            <a:r>
              <a:rPr lang="nl-BE" dirty="0"/>
              <a:t> van het (deel-)domein </a:t>
            </a:r>
          </a:p>
        </p:txBody>
      </p:sp>
    </p:spTree>
    <p:extLst>
      <p:ext uri="{BB962C8B-B14F-4D97-AF65-F5344CB8AC3E}">
        <p14:creationId xmlns:p14="http://schemas.microsoft.com/office/powerpoint/2010/main" val="3736476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Grondboringen-Bemonstering</a:t>
            </a:r>
          </a:p>
        </p:txBody>
      </p:sp>
      <p:pic>
        <p:nvPicPr>
          <p:cNvPr id="7" name="Picture 6" descr="Diagram&#10;&#10;Description automatically generated">
            <a:extLst>
              <a:ext uri="{FF2B5EF4-FFF2-40B4-BE49-F238E27FC236}">
                <a16:creationId xmlns:a16="http://schemas.microsoft.com/office/drawing/2014/main" id="{60BC7E48-1728-4677-A014-F5AE19785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72" y="1877255"/>
            <a:ext cx="10986655" cy="3807940"/>
          </a:xfrm>
          <a:prstGeom prst="rect">
            <a:avLst/>
          </a:prstGeom>
        </p:spPr>
      </p:pic>
    </p:spTree>
    <p:extLst>
      <p:ext uri="{BB962C8B-B14F-4D97-AF65-F5344CB8AC3E}">
        <p14:creationId xmlns:p14="http://schemas.microsoft.com/office/powerpoint/2010/main" val="117180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Grondboringen-Bemonstering: </a:t>
            </a:r>
            <a:r>
              <a:rPr lang="nl-BE" sz="4000" dirty="0" err="1"/>
              <a:t>vb</a:t>
            </a:r>
            <a:r>
              <a:rPr lang="nl-BE" sz="4000" dirty="0"/>
              <a:t> Grondboring</a:t>
            </a:r>
          </a:p>
        </p:txBody>
      </p:sp>
      <p:pic>
        <p:nvPicPr>
          <p:cNvPr id="12" name="Picture 11" descr="Diagram&#10;&#10;Description automatically generated">
            <a:extLst>
              <a:ext uri="{FF2B5EF4-FFF2-40B4-BE49-F238E27FC236}">
                <a16:creationId xmlns:a16="http://schemas.microsoft.com/office/drawing/2014/main" id="{0FA33314-78B3-4E70-8C1C-5B7B07FB5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94" y="1782699"/>
            <a:ext cx="10855211" cy="3932301"/>
          </a:xfrm>
          <a:prstGeom prst="rect">
            <a:avLst/>
          </a:prstGeom>
        </p:spPr>
      </p:pic>
    </p:spTree>
    <p:extLst>
      <p:ext uri="{BB962C8B-B14F-4D97-AF65-F5344CB8AC3E}">
        <p14:creationId xmlns:p14="http://schemas.microsoft.com/office/powerpoint/2010/main" val="2211994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Grondboringen-Observaties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Veel Observaties vinden plaats op Monsters verkregen door het Boren in Bodem &amp; Ondergrond. Deze Monsters zijn representatief voor de aard van B&amp;O op een bepaalde diepte met kenmerken zoals </a:t>
            </a:r>
            <a:r>
              <a:rPr lang="nl-BE" dirty="0" err="1"/>
              <a:t>zoals</a:t>
            </a:r>
            <a:r>
              <a:rPr lang="nl-BE" dirty="0"/>
              <a:t> Consistentie, Korrelverdeling, Doorlatendheid etc. Veel Observaties kunnen generiek worden beschreven, andere (of bepaalde uitvoeringen ervan) zijn gespecialiseerd.</a:t>
            </a:r>
          </a:p>
        </p:txBody>
      </p:sp>
    </p:spTree>
    <p:extLst>
      <p:ext uri="{BB962C8B-B14F-4D97-AF65-F5344CB8AC3E}">
        <p14:creationId xmlns:p14="http://schemas.microsoft.com/office/powerpoint/2010/main" val="644920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Grondboringen-Observaties</a:t>
            </a:r>
          </a:p>
        </p:txBody>
      </p:sp>
      <p:pic>
        <p:nvPicPr>
          <p:cNvPr id="7" name="Picture 6" descr="Graphical user interface, table&#10;&#10;Description automatically generated">
            <a:extLst>
              <a:ext uri="{FF2B5EF4-FFF2-40B4-BE49-F238E27FC236}">
                <a16:creationId xmlns:a16="http://schemas.microsoft.com/office/drawing/2014/main" id="{2FAA5804-CB48-4D1F-99A5-62E645793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642" y="1457513"/>
            <a:ext cx="6010740" cy="5035362"/>
          </a:xfrm>
          <a:prstGeom prst="rect">
            <a:avLst/>
          </a:prstGeom>
        </p:spPr>
      </p:pic>
      <p:sp>
        <p:nvSpPr>
          <p:cNvPr id="8" name="Rectangle 7">
            <a:extLst>
              <a:ext uri="{FF2B5EF4-FFF2-40B4-BE49-F238E27FC236}">
                <a16:creationId xmlns:a16="http://schemas.microsoft.com/office/drawing/2014/main" id="{2D52DD63-4480-41CA-9F45-CB1A5D2A51CE}"/>
              </a:ext>
            </a:extLst>
          </p:cNvPr>
          <p:cNvSpPr/>
          <p:nvPr/>
        </p:nvSpPr>
        <p:spPr>
          <a:xfrm>
            <a:off x="2691245" y="1810804"/>
            <a:ext cx="737755" cy="1974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Picture 15" descr="Graphical user interface, text, application&#10;&#10;Description automatically generated">
            <a:extLst>
              <a:ext uri="{FF2B5EF4-FFF2-40B4-BE49-F238E27FC236}">
                <a16:creationId xmlns:a16="http://schemas.microsoft.com/office/drawing/2014/main" id="{9739D50C-3413-41AC-B435-F54371E147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767" y="584219"/>
            <a:ext cx="2409975" cy="5908656"/>
          </a:xfrm>
          <a:prstGeom prst="rect">
            <a:avLst/>
          </a:prstGeom>
        </p:spPr>
      </p:pic>
    </p:spTree>
    <p:extLst>
      <p:ext uri="{BB962C8B-B14F-4D97-AF65-F5344CB8AC3E}">
        <p14:creationId xmlns:p14="http://schemas.microsoft.com/office/powerpoint/2010/main" val="327863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Grondboringen-Observaties: </a:t>
            </a:r>
            <a:r>
              <a:rPr lang="nl-BE" sz="3600" dirty="0" err="1"/>
              <a:t>vb</a:t>
            </a:r>
            <a:r>
              <a:rPr lang="nl-BE" sz="3600" dirty="0"/>
              <a:t> Doorlatendheid</a:t>
            </a:r>
          </a:p>
        </p:txBody>
      </p:sp>
      <p:pic>
        <p:nvPicPr>
          <p:cNvPr id="5" name="Picture 4" descr="Diagram&#10;&#10;Description automatically generated">
            <a:extLst>
              <a:ext uri="{FF2B5EF4-FFF2-40B4-BE49-F238E27FC236}">
                <a16:creationId xmlns:a16="http://schemas.microsoft.com/office/drawing/2014/main" id="{9785C618-62C0-4935-96FA-3B8F7FE07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507" y="1926201"/>
            <a:ext cx="7030985" cy="3987906"/>
          </a:xfrm>
          <a:prstGeom prst="rect">
            <a:avLst/>
          </a:prstGeom>
        </p:spPr>
      </p:pic>
    </p:spTree>
    <p:extLst>
      <p:ext uri="{BB962C8B-B14F-4D97-AF65-F5344CB8AC3E}">
        <p14:creationId xmlns:p14="http://schemas.microsoft.com/office/powerpoint/2010/main" val="4211026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Grondboringen-Observaties: </a:t>
            </a:r>
            <a:r>
              <a:rPr lang="nl-BE" sz="3600" dirty="0" err="1"/>
              <a:t>vb</a:t>
            </a:r>
            <a:r>
              <a:rPr lang="nl-BE" sz="3600" dirty="0"/>
              <a:t> generieke Observatie</a:t>
            </a:r>
          </a:p>
        </p:txBody>
      </p:sp>
      <p:pic>
        <p:nvPicPr>
          <p:cNvPr id="4" name="Picture 3" descr="Diagram&#10;&#10;Description automatically generated">
            <a:extLst>
              <a:ext uri="{FF2B5EF4-FFF2-40B4-BE49-F238E27FC236}">
                <a16:creationId xmlns:a16="http://schemas.microsoft.com/office/drawing/2014/main" id="{DE8F29B8-6A6D-4CA0-8C20-B7AFFBAD9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087" y="1690688"/>
            <a:ext cx="10029825" cy="4469009"/>
          </a:xfrm>
          <a:prstGeom prst="rect">
            <a:avLst/>
          </a:prstGeom>
        </p:spPr>
      </p:pic>
    </p:spTree>
    <p:extLst>
      <p:ext uri="{BB962C8B-B14F-4D97-AF65-F5344CB8AC3E}">
        <p14:creationId xmlns:p14="http://schemas.microsoft.com/office/powerpoint/2010/main" val="3860943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Interpretaties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Observaties zoals deze vermeld bij Grondboringen-Observaties (maar ook deze vernoemd bij Sonderingen) vormen doorgaans input voor verdere Interpretaties over gelaagdheid, lithologie </a:t>
            </a:r>
            <a:r>
              <a:rPr lang="nl-BE" dirty="0" err="1"/>
              <a:t>etc</a:t>
            </a:r>
            <a:r>
              <a:rPr lang="nl-BE" dirty="0"/>
              <a:t> en de variatie daarvan met de diepte. Dergelijke Observaties noemen we Interpretaties omdat het doorgaans een persoonlijk maar beredeneerd oordeel over de betekenis van de oorspronkelijke Observaties betreft. Het blijven echter Observaties, alleen hebben ze meer betekenis (maar “semantische lading”) omdat er meer theorie en/of verwerking aan te pas kwam.</a:t>
            </a:r>
          </a:p>
        </p:txBody>
      </p:sp>
    </p:spTree>
    <p:extLst>
      <p:ext uri="{BB962C8B-B14F-4D97-AF65-F5344CB8AC3E}">
        <p14:creationId xmlns:p14="http://schemas.microsoft.com/office/powerpoint/2010/main" val="285420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Interpretaties</a:t>
            </a:r>
          </a:p>
        </p:txBody>
      </p:sp>
      <p:pic>
        <p:nvPicPr>
          <p:cNvPr id="6" name="Picture 5" descr="Graphical user interface, table&#10;&#10;Description automatically generated">
            <a:extLst>
              <a:ext uri="{FF2B5EF4-FFF2-40B4-BE49-F238E27FC236}">
                <a16:creationId xmlns:a16="http://schemas.microsoft.com/office/drawing/2014/main" id="{1DF55C08-0324-4C0B-BE6D-52DCB099E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642" y="1457513"/>
            <a:ext cx="6010740" cy="5035362"/>
          </a:xfrm>
          <a:prstGeom prst="rect">
            <a:avLst/>
          </a:prstGeom>
        </p:spPr>
      </p:pic>
      <p:sp>
        <p:nvSpPr>
          <p:cNvPr id="7" name="Rectangle 6">
            <a:extLst>
              <a:ext uri="{FF2B5EF4-FFF2-40B4-BE49-F238E27FC236}">
                <a16:creationId xmlns:a16="http://schemas.microsoft.com/office/drawing/2014/main" id="{E6261498-644E-4D3A-997C-EA3287961181}"/>
              </a:ext>
            </a:extLst>
          </p:cNvPr>
          <p:cNvSpPr/>
          <p:nvPr/>
        </p:nvSpPr>
        <p:spPr>
          <a:xfrm>
            <a:off x="3364257" y="1887004"/>
            <a:ext cx="737755" cy="1974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9" name="Picture 8">
            <a:extLst>
              <a:ext uri="{FF2B5EF4-FFF2-40B4-BE49-F238E27FC236}">
                <a16:creationId xmlns:a16="http://schemas.microsoft.com/office/drawing/2014/main" id="{3B0E21CF-FA7D-4478-ADC6-63C67BF52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5336" y="628650"/>
            <a:ext cx="1520575" cy="5600700"/>
          </a:xfrm>
          <a:prstGeom prst="rect">
            <a:avLst/>
          </a:prstGeom>
        </p:spPr>
      </p:pic>
    </p:spTree>
    <p:extLst>
      <p:ext uri="{BB962C8B-B14F-4D97-AF65-F5344CB8AC3E}">
        <p14:creationId xmlns:p14="http://schemas.microsoft.com/office/powerpoint/2010/main" val="1253454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Dit deeldomein heeft betrekking op het bemonsteren en observeren van de Bodem. Bemonstering gebeurt </a:t>
            </a:r>
            <a:r>
              <a:rPr lang="nl-BE" dirty="0" err="1"/>
              <a:t>dmv</a:t>
            </a:r>
            <a:r>
              <a:rPr lang="nl-BE" dirty="0"/>
              <a:t> Boringen of in Profielputten. Naast analyses van Bodemmonsters wordt de </a:t>
            </a:r>
            <a:r>
              <a:rPr lang="nl-BE" dirty="0" err="1"/>
              <a:t>BodemkundigeOpbouw</a:t>
            </a:r>
            <a:r>
              <a:rPr lang="nl-BE" dirty="0"/>
              <a:t> bepaald en wordt tevens de bodem als geheel geclassificeerd volgens diverse bodemclassificatiesystemen. Het Profiel van een bodem als resultaat van een Interpretatie (van </a:t>
            </a:r>
            <a:r>
              <a:rPr lang="nl-BE" dirty="0" err="1"/>
              <a:t>BodemkundigeOpbouw</a:t>
            </a:r>
            <a:r>
              <a:rPr lang="nl-BE" dirty="0"/>
              <a:t>) bestaat uit Horizonten en Lagen die eveneens apart kunnen worden bemonsterd of geobserveerd. Ook hier zijn er Observaties die generiek kunnen worden beschreven.</a:t>
            </a:r>
          </a:p>
        </p:txBody>
      </p:sp>
    </p:spTree>
    <p:extLst>
      <p:ext uri="{BB962C8B-B14F-4D97-AF65-F5344CB8AC3E}">
        <p14:creationId xmlns:p14="http://schemas.microsoft.com/office/powerpoint/2010/main" val="350771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a:t>
            </a:r>
          </a:p>
        </p:txBody>
      </p:sp>
      <p:pic>
        <p:nvPicPr>
          <p:cNvPr id="7" name="Picture 6" descr="Diagram&#10;&#10;Description automatically generated">
            <a:extLst>
              <a:ext uri="{FF2B5EF4-FFF2-40B4-BE49-F238E27FC236}">
                <a16:creationId xmlns:a16="http://schemas.microsoft.com/office/drawing/2014/main" id="{A9FE50C6-2ACF-486E-BBA7-FB8A14CF2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787853"/>
            <a:ext cx="10744200" cy="3653569"/>
          </a:xfrm>
          <a:prstGeom prst="rect">
            <a:avLst/>
          </a:prstGeom>
        </p:spPr>
      </p:pic>
    </p:spTree>
    <p:extLst>
      <p:ext uri="{BB962C8B-B14F-4D97-AF65-F5344CB8AC3E}">
        <p14:creationId xmlns:p14="http://schemas.microsoft.com/office/powerpoint/2010/main" val="3097837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Domein B&amp;O</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fontScale="85000" lnSpcReduction="20000"/>
          </a:bodyPr>
          <a:lstStyle/>
          <a:p>
            <a:r>
              <a:rPr lang="nl-BE" dirty="0"/>
              <a:t>Bodem en “wat daaronder zit” (Ondergrond)</a:t>
            </a:r>
          </a:p>
          <a:p>
            <a:r>
              <a:rPr lang="nl-BE" dirty="0"/>
              <a:t>Deeldomeinen</a:t>
            </a:r>
          </a:p>
          <a:p>
            <a:pPr lvl="1"/>
            <a:r>
              <a:rPr lang="nl-BE" dirty="0"/>
              <a:t>Grondboringen</a:t>
            </a:r>
          </a:p>
          <a:p>
            <a:pPr lvl="1"/>
            <a:r>
              <a:rPr lang="nl-BE" dirty="0"/>
              <a:t>Interpretaties</a:t>
            </a:r>
          </a:p>
          <a:p>
            <a:pPr lvl="1"/>
            <a:r>
              <a:rPr lang="nl-BE" dirty="0"/>
              <a:t>Bodem</a:t>
            </a:r>
          </a:p>
          <a:p>
            <a:pPr lvl="1"/>
            <a:r>
              <a:rPr lang="nl-BE" dirty="0"/>
              <a:t>Grondwatermeetnet</a:t>
            </a:r>
          </a:p>
          <a:p>
            <a:pPr lvl="1"/>
            <a:r>
              <a:rPr lang="nl-BE" dirty="0"/>
              <a:t>Sonderingen</a:t>
            </a:r>
          </a:p>
          <a:p>
            <a:pPr lvl="1"/>
            <a:r>
              <a:rPr lang="nl-BE" dirty="0"/>
              <a:t>Bodemverontreiniging</a:t>
            </a:r>
          </a:p>
          <a:p>
            <a:pPr lvl="1"/>
            <a:r>
              <a:rPr lang="nl-BE" dirty="0"/>
              <a:t>Grondverzet</a:t>
            </a:r>
          </a:p>
          <a:p>
            <a:pPr lvl="1"/>
            <a:r>
              <a:rPr lang="nl-BE" dirty="0"/>
              <a:t>Waterbodems</a:t>
            </a:r>
          </a:p>
          <a:p>
            <a:pPr lvl="1"/>
            <a:r>
              <a:rPr lang="nl-BE" dirty="0"/>
              <a:t>Perceelanalyse</a:t>
            </a:r>
          </a:p>
          <a:p>
            <a:pPr lvl="1"/>
            <a:r>
              <a:rPr lang="nl-BE" dirty="0"/>
              <a:t>Archeologie</a:t>
            </a:r>
          </a:p>
          <a:p>
            <a:pPr lvl="1"/>
            <a:r>
              <a:rPr lang="nl-BE" dirty="0"/>
              <a:t>Delfstoffen</a:t>
            </a:r>
          </a:p>
          <a:p>
            <a:pPr lvl="1"/>
            <a:r>
              <a:rPr lang="nl-BE" dirty="0"/>
              <a:t>Geothermie</a:t>
            </a:r>
          </a:p>
          <a:p>
            <a:pPr lvl="1"/>
            <a:r>
              <a:rPr lang="nl-BE" dirty="0" err="1"/>
              <a:t>Etc</a:t>
            </a:r>
            <a:endParaRPr lang="nl-BE" dirty="0"/>
          </a:p>
        </p:txBody>
      </p:sp>
    </p:spTree>
    <p:extLst>
      <p:ext uri="{BB962C8B-B14F-4D97-AF65-F5344CB8AC3E}">
        <p14:creationId xmlns:p14="http://schemas.microsoft.com/office/powerpoint/2010/main" val="3479412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Grondwatermeetnet</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Dit deeldomein heeft betrekking op het monitoren van grondwaterpeil en –kwaliteit. Het peil wordt gemeten in </a:t>
            </a:r>
            <a:r>
              <a:rPr lang="nl-BE" dirty="0" err="1"/>
              <a:t>zgn</a:t>
            </a:r>
            <a:r>
              <a:rPr lang="nl-BE" dirty="0"/>
              <a:t> peilputten, doorgaans met open of gesloten </a:t>
            </a:r>
            <a:r>
              <a:rPr lang="nl-BE" dirty="0" err="1"/>
              <a:t>piëzometers</a:t>
            </a:r>
            <a:r>
              <a:rPr lang="nl-BE" dirty="0"/>
              <a:t> die in deze putten geplaatst zijn. Monitoring kan manueel of automatisch met sensoren. De kwaliteit wordt bepaald door het observeren van diverse kwaliteitsparameters op grondwatermonsters verkregen in de putten en de </a:t>
            </a:r>
            <a:r>
              <a:rPr lang="nl-BE" dirty="0" err="1"/>
              <a:t>piëzometers</a:t>
            </a:r>
            <a:r>
              <a:rPr lang="nl-BE" dirty="0"/>
              <a:t>. De </a:t>
            </a:r>
            <a:r>
              <a:rPr lang="nl-BE" dirty="0" err="1"/>
              <a:t>piëzometers</a:t>
            </a:r>
            <a:r>
              <a:rPr lang="nl-BE" dirty="0"/>
              <a:t> zijn georganiseerd in </a:t>
            </a:r>
            <a:r>
              <a:rPr lang="nl-BE" dirty="0" err="1"/>
              <a:t>zgn</a:t>
            </a:r>
            <a:r>
              <a:rPr lang="nl-BE" dirty="0"/>
              <a:t> meetnetten.</a:t>
            </a:r>
          </a:p>
        </p:txBody>
      </p:sp>
    </p:spTree>
    <p:extLst>
      <p:ext uri="{BB962C8B-B14F-4D97-AF65-F5344CB8AC3E}">
        <p14:creationId xmlns:p14="http://schemas.microsoft.com/office/powerpoint/2010/main" val="3649409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Grondwatermeetnet</a:t>
            </a:r>
          </a:p>
        </p:txBody>
      </p:sp>
      <p:pic>
        <p:nvPicPr>
          <p:cNvPr id="7" name="Picture 6" descr="Diagram&#10;&#10;Description automatically generated">
            <a:extLst>
              <a:ext uri="{FF2B5EF4-FFF2-40B4-BE49-F238E27FC236}">
                <a16:creationId xmlns:a16="http://schemas.microsoft.com/office/drawing/2014/main" id="{D7439B83-4DBE-4053-887B-9C86C3C80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50" y="1690688"/>
            <a:ext cx="11061700" cy="4357752"/>
          </a:xfrm>
          <a:prstGeom prst="rect">
            <a:avLst/>
          </a:prstGeom>
        </p:spPr>
      </p:pic>
    </p:spTree>
    <p:extLst>
      <p:ext uri="{BB962C8B-B14F-4D97-AF65-F5344CB8AC3E}">
        <p14:creationId xmlns:p14="http://schemas.microsoft.com/office/powerpoint/2010/main" val="448717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Grondwatermeetnet: </a:t>
            </a:r>
            <a:r>
              <a:rPr lang="nl-BE" sz="3600" dirty="0" err="1"/>
              <a:t>vb</a:t>
            </a:r>
            <a:r>
              <a:rPr lang="nl-BE" sz="3600" dirty="0"/>
              <a:t> </a:t>
            </a:r>
            <a:r>
              <a:rPr lang="nl-BE" sz="3600" dirty="0" err="1"/>
              <a:t>OpenPiëzometer</a:t>
            </a:r>
            <a:endParaRPr lang="nl-BE" sz="3600" dirty="0"/>
          </a:p>
        </p:txBody>
      </p:sp>
      <p:pic>
        <p:nvPicPr>
          <p:cNvPr id="5" name="Picture 4" descr="Diagram&#10;&#10;Description automatically generated">
            <a:extLst>
              <a:ext uri="{FF2B5EF4-FFF2-40B4-BE49-F238E27FC236}">
                <a16:creationId xmlns:a16="http://schemas.microsoft.com/office/drawing/2014/main" id="{8AD78143-16DA-4180-94CB-889118310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481" y="1473200"/>
            <a:ext cx="8247037" cy="5019675"/>
          </a:xfrm>
          <a:prstGeom prst="rect">
            <a:avLst/>
          </a:prstGeom>
        </p:spPr>
      </p:pic>
    </p:spTree>
    <p:extLst>
      <p:ext uri="{BB962C8B-B14F-4D97-AF65-F5344CB8AC3E}">
        <p14:creationId xmlns:p14="http://schemas.microsoft.com/office/powerpoint/2010/main" val="4165778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Grondwatermeetnet: </a:t>
            </a:r>
            <a:r>
              <a:rPr lang="nl-BE" sz="3600" dirty="0" err="1"/>
              <a:t>vb</a:t>
            </a:r>
            <a:r>
              <a:rPr lang="nl-BE" sz="3600" dirty="0"/>
              <a:t> Peilmeting</a:t>
            </a:r>
          </a:p>
        </p:txBody>
      </p:sp>
      <p:pic>
        <p:nvPicPr>
          <p:cNvPr id="4" name="Picture 3" descr="Chart, diagram, box and whisker chart&#10;&#10;Description automatically generated">
            <a:extLst>
              <a:ext uri="{FF2B5EF4-FFF2-40B4-BE49-F238E27FC236}">
                <a16:creationId xmlns:a16="http://schemas.microsoft.com/office/drawing/2014/main" id="{EEFE80D1-1765-4171-A2A0-AF490421B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911" y="1358900"/>
            <a:ext cx="5104178" cy="5133975"/>
          </a:xfrm>
          <a:prstGeom prst="rect">
            <a:avLst/>
          </a:prstGeom>
        </p:spPr>
      </p:pic>
    </p:spTree>
    <p:extLst>
      <p:ext uri="{BB962C8B-B14F-4D97-AF65-F5344CB8AC3E}">
        <p14:creationId xmlns:p14="http://schemas.microsoft.com/office/powerpoint/2010/main" val="332321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200" dirty="0"/>
              <a:t>Grondwatermeetnet: </a:t>
            </a:r>
            <a:r>
              <a:rPr lang="nl-BE" sz="3200" dirty="0" err="1"/>
              <a:t>vb</a:t>
            </a:r>
            <a:r>
              <a:rPr lang="nl-BE" sz="3200" dirty="0"/>
              <a:t> Kwaliteitsmeting Grondwatermonster</a:t>
            </a:r>
          </a:p>
        </p:txBody>
      </p:sp>
      <p:pic>
        <p:nvPicPr>
          <p:cNvPr id="5" name="Picture 4" descr="Diagram&#10;&#10;Description automatically generated">
            <a:extLst>
              <a:ext uri="{FF2B5EF4-FFF2-40B4-BE49-F238E27FC236}">
                <a16:creationId xmlns:a16="http://schemas.microsoft.com/office/drawing/2014/main" id="{6592640C-FFE0-4B30-ABB1-B128E130C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891" y="1333500"/>
            <a:ext cx="6472218" cy="5276850"/>
          </a:xfrm>
          <a:prstGeom prst="rect">
            <a:avLst/>
          </a:prstGeom>
        </p:spPr>
      </p:pic>
    </p:spTree>
    <p:extLst>
      <p:ext uri="{BB962C8B-B14F-4D97-AF65-F5344CB8AC3E}">
        <p14:creationId xmlns:p14="http://schemas.microsoft.com/office/powerpoint/2010/main" val="311648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Onder Sondering verstaan we het verticaal samplen van Bodem en Ondergrond door het inbrengen van een Sonde in de grond. Die Sonde meet de variatie met de diepte van bepaalde kenmerken van bodem en ondergrond zoals gelaagdheid, draagvermogen, vervuiling etc. De specialisaties in dit AP richten zich op een bepaald type Sondering: varianten van de </a:t>
            </a:r>
            <a:r>
              <a:rPr lang="nl-BE" dirty="0" err="1"/>
              <a:t>Cone</a:t>
            </a:r>
            <a:r>
              <a:rPr lang="nl-BE" dirty="0"/>
              <a:t> </a:t>
            </a:r>
            <a:r>
              <a:rPr lang="nl-BE" dirty="0" err="1"/>
              <a:t>Penetration</a:t>
            </a:r>
            <a:r>
              <a:rPr lang="nl-BE" dirty="0"/>
              <a:t> Test (CPT) of het in de grond drijven van een conus waarbij onderweg indirect of direct bepaalde kenmerken van bodem &amp; ondergrond kunnen worden achterhaald.</a:t>
            </a:r>
          </a:p>
        </p:txBody>
      </p:sp>
    </p:spTree>
    <p:extLst>
      <p:ext uri="{BB962C8B-B14F-4D97-AF65-F5344CB8AC3E}">
        <p14:creationId xmlns:p14="http://schemas.microsoft.com/office/powerpoint/2010/main" val="840895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a:t>
            </a:r>
          </a:p>
        </p:txBody>
      </p:sp>
      <p:pic>
        <p:nvPicPr>
          <p:cNvPr id="7" name="Picture 6">
            <a:extLst>
              <a:ext uri="{FF2B5EF4-FFF2-40B4-BE49-F238E27FC236}">
                <a16:creationId xmlns:a16="http://schemas.microsoft.com/office/drawing/2014/main" id="{EEFA3772-4FDB-4888-9369-9D1A0F949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859574"/>
            <a:ext cx="11176000" cy="3855181"/>
          </a:xfrm>
          <a:prstGeom prst="rect">
            <a:avLst/>
          </a:prstGeom>
        </p:spPr>
      </p:pic>
    </p:spTree>
    <p:extLst>
      <p:ext uri="{BB962C8B-B14F-4D97-AF65-F5344CB8AC3E}">
        <p14:creationId xmlns:p14="http://schemas.microsoft.com/office/powerpoint/2010/main" val="1412222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 </a:t>
            </a:r>
            <a:r>
              <a:rPr lang="nl-BE" dirty="0" err="1"/>
              <a:t>vb</a:t>
            </a:r>
            <a:r>
              <a:rPr lang="nl-BE" dirty="0"/>
              <a:t> CPTM </a:t>
            </a:r>
          </a:p>
        </p:txBody>
      </p:sp>
      <p:pic>
        <p:nvPicPr>
          <p:cNvPr id="6" name="Picture 5">
            <a:extLst>
              <a:ext uri="{FF2B5EF4-FFF2-40B4-BE49-F238E27FC236}">
                <a16:creationId xmlns:a16="http://schemas.microsoft.com/office/drawing/2014/main" id="{69BA6207-EBA2-4F4C-9A0B-997F914C1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83" y="1500676"/>
            <a:ext cx="11001633" cy="4927129"/>
          </a:xfrm>
          <a:prstGeom prst="rect">
            <a:avLst/>
          </a:prstGeom>
        </p:spPr>
      </p:pic>
    </p:spTree>
    <p:extLst>
      <p:ext uri="{BB962C8B-B14F-4D97-AF65-F5344CB8AC3E}">
        <p14:creationId xmlns:p14="http://schemas.microsoft.com/office/powerpoint/2010/main" val="3263492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 </a:t>
            </a:r>
            <a:r>
              <a:rPr lang="nl-BE" dirty="0" err="1"/>
              <a:t>vb</a:t>
            </a:r>
            <a:r>
              <a:rPr lang="nl-BE" dirty="0"/>
              <a:t> </a:t>
            </a:r>
            <a:r>
              <a:rPr lang="nl-BE" dirty="0" err="1"/>
              <a:t>MIPtest</a:t>
            </a:r>
            <a:r>
              <a:rPr lang="nl-BE" dirty="0"/>
              <a:t> </a:t>
            </a:r>
          </a:p>
        </p:txBody>
      </p:sp>
      <p:pic>
        <p:nvPicPr>
          <p:cNvPr id="4" name="Picture 3" descr="Diagram&#10;&#10;Description automatically generated">
            <a:extLst>
              <a:ext uri="{FF2B5EF4-FFF2-40B4-BE49-F238E27FC236}">
                <a16:creationId xmlns:a16="http://schemas.microsoft.com/office/drawing/2014/main" id="{AB142E99-DEF9-46FA-86B6-11A39D3D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94" y="2305606"/>
            <a:ext cx="11487611" cy="2246788"/>
          </a:xfrm>
          <a:prstGeom prst="rect">
            <a:avLst/>
          </a:prstGeom>
        </p:spPr>
      </p:pic>
    </p:spTree>
    <p:extLst>
      <p:ext uri="{BB962C8B-B14F-4D97-AF65-F5344CB8AC3E}">
        <p14:creationId xmlns:p14="http://schemas.microsoft.com/office/powerpoint/2010/main" val="3778681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Bodemverontreiniging</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Abstract:</a:t>
            </a:r>
          </a:p>
          <a:p>
            <a:pPr lvl="1"/>
            <a:r>
              <a:rPr lang="nl-BE" dirty="0"/>
              <a:t>()</a:t>
            </a:r>
          </a:p>
        </p:txBody>
      </p:sp>
    </p:spTree>
    <p:extLst>
      <p:ext uri="{BB962C8B-B14F-4D97-AF65-F5344CB8AC3E}">
        <p14:creationId xmlns:p14="http://schemas.microsoft.com/office/powerpoint/2010/main" val="3967778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Domein B&amp;O: focus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fontScale="85000" lnSpcReduction="20000"/>
          </a:bodyPr>
          <a:lstStyle/>
          <a:p>
            <a:r>
              <a:rPr lang="nl-BE" dirty="0"/>
              <a:t>Bodem en “wat daaronder zit” (Ondergrond)</a:t>
            </a:r>
          </a:p>
          <a:p>
            <a:r>
              <a:rPr lang="nl-BE" dirty="0"/>
              <a:t>Deeldomeinen</a:t>
            </a:r>
          </a:p>
          <a:p>
            <a:pPr lvl="1"/>
            <a:r>
              <a:rPr lang="nl-BE" dirty="0"/>
              <a:t>Grondboringen</a:t>
            </a:r>
          </a:p>
          <a:p>
            <a:pPr lvl="1"/>
            <a:r>
              <a:rPr lang="nl-BE" dirty="0"/>
              <a:t>Interpretaties</a:t>
            </a:r>
          </a:p>
          <a:p>
            <a:pPr lvl="1"/>
            <a:r>
              <a:rPr lang="nl-BE" dirty="0"/>
              <a:t>Bodem</a:t>
            </a:r>
          </a:p>
          <a:p>
            <a:pPr lvl="1"/>
            <a:r>
              <a:rPr lang="nl-BE" dirty="0"/>
              <a:t>Grondwatermeetnet</a:t>
            </a:r>
          </a:p>
          <a:p>
            <a:pPr lvl="1"/>
            <a:r>
              <a:rPr lang="nl-BE" dirty="0"/>
              <a:t>Sonderingen</a:t>
            </a:r>
          </a:p>
          <a:p>
            <a:pPr lvl="1"/>
            <a:r>
              <a:rPr lang="nl-BE" dirty="0"/>
              <a:t>Bodemverontreiniging</a:t>
            </a:r>
          </a:p>
          <a:p>
            <a:pPr lvl="1"/>
            <a:r>
              <a:rPr lang="nl-BE" dirty="0"/>
              <a:t>Grondverzet</a:t>
            </a:r>
          </a:p>
          <a:p>
            <a:pPr lvl="1"/>
            <a:r>
              <a:rPr lang="nl-BE" dirty="0"/>
              <a:t>Waterbodems</a:t>
            </a:r>
          </a:p>
          <a:p>
            <a:pPr lvl="1"/>
            <a:r>
              <a:rPr lang="nl-BE" dirty="0"/>
              <a:t>Perceelanalyse</a:t>
            </a:r>
          </a:p>
          <a:p>
            <a:pPr lvl="1"/>
            <a:r>
              <a:rPr lang="nl-BE" dirty="0"/>
              <a:t>Archeologie</a:t>
            </a:r>
          </a:p>
          <a:p>
            <a:pPr lvl="1"/>
            <a:r>
              <a:rPr lang="nl-BE" dirty="0"/>
              <a:t>Delfstoffen</a:t>
            </a:r>
          </a:p>
          <a:p>
            <a:pPr lvl="1"/>
            <a:r>
              <a:rPr lang="nl-BE" dirty="0"/>
              <a:t>Geothermie</a:t>
            </a:r>
          </a:p>
          <a:p>
            <a:pPr lvl="1"/>
            <a:r>
              <a:rPr lang="nl-BE" dirty="0" err="1"/>
              <a:t>Etc</a:t>
            </a:r>
            <a:endParaRPr lang="nl-BE" dirty="0"/>
          </a:p>
        </p:txBody>
      </p:sp>
      <p:sp>
        <p:nvSpPr>
          <p:cNvPr id="4" name="Rectangle 3">
            <a:extLst>
              <a:ext uri="{FF2B5EF4-FFF2-40B4-BE49-F238E27FC236}">
                <a16:creationId xmlns:a16="http://schemas.microsoft.com/office/drawing/2014/main" id="{60F8A312-40C7-4776-A2F6-94A0DCFA9EE4}"/>
              </a:ext>
            </a:extLst>
          </p:cNvPr>
          <p:cNvSpPr/>
          <p:nvPr/>
        </p:nvSpPr>
        <p:spPr>
          <a:xfrm>
            <a:off x="1272540" y="2545080"/>
            <a:ext cx="2758440" cy="137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TextBox 4">
            <a:extLst>
              <a:ext uri="{FF2B5EF4-FFF2-40B4-BE49-F238E27FC236}">
                <a16:creationId xmlns:a16="http://schemas.microsoft.com/office/drawing/2014/main" id="{B6405AFB-6272-439F-ADE1-4AF639E03DA0}"/>
              </a:ext>
            </a:extLst>
          </p:cNvPr>
          <p:cNvSpPr txBox="1"/>
          <p:nvPr/>
        </p:nvSpPr>
        <p:spPr>
          <a:xfrm>
            <a:off x="4373879" y="3046214"/>
            <a:ext cx="1037207" cy="369332"/>
          </a:xfrm>
          <a:prstGeom prst="rect">
            <a:avLst/>
          </a:prstGeom>
          <a:noFill/>
        </p:spPr>
        <p:txBody>
          <a:bodyPr wrap="none" rtlCol="0">
            <a:spAutoFit/>
          </a:bodyPr>
          <a:lstStyle/>
          <a:p>
            <a:r>
              <a:rPr lang="nl-BE" dirty="0">
                <a:solidFill>
                  <a:srgbClr val="FF0000"/>
                </a:solidFill>
              </a:rPr>
              <a:t>1</a:t>
            </a:r>
            <a:r>
              <a:rPr lang="nl-BE" baseline="30000" dirty="0">
                <a:solidFill>
                  <a:srgbClr val="FF0000"/>
                </a:solidFill>
              </a:rPr>
              <a:t>ste</a:t>
            </a:r>
            <a:r>
              <a:rPr lang="nl-BE" dirty="0">
                <a:solidFill>
                  <a:srgbClr val="FF0000"/>
                </a:solidFill>
              </a:rPr>
              <a:t> focus</a:t>
            </a:r>
          </a:p>
        </p:txBody>
      </p:sp>
      <p:sp>
        <p:nvSpPr>
          <p:cNvPr id="6" name="Rectangle 5">
            <a:extLst>
              <a:ext uri="{FF2B5EF4-FFF2-40B4-BE49-F238E27FC236}">
                <a16:creationId xmlns:a16="http://schemas.microsoft.com/office/drawing/2014/main" id="{97FD841B-2902-4A61-B5AA-81598417E7CB}"/>
              </a:ext>
            </a:extLst>
          </p:cNvPr>
          <p:cNvSpPr/>
          <p:nvPr/>
        </p:nvSpPr>
        <p:spPr>
          <a:xfrm>
            <a:off x="1264920" y="3970020"/>
            <a:ext cx="2758440" cy="7696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TextBox 6">
            <a:extLst>
              <a:ext uri="{FF2B5EF4-FFF2-40B4-BE49-F238E27FC236}">
                <a16:creationId xmlns:a16="http://schemas.microsoft.com/office/drawing/2014/main" id="{72CFA537-B656-460E-BFEA-A989FA97F432}"/>
              </a:ext>
            </a:extLst>
          </p:cNvPr>
          <p:cNvSpPr txBox="1"/>
          <p:nvPr/>
        </p:nvSpPr>
        <p:spPr>
          <a:xfrm>
            <a:off x="4373879" y="4170164"/>
            <a:ext cx="1008546" cy="369332"/>
          </a:xfrm>
          <a:prstGeom prst="rect">
            <a:avLst/>
          </a:prstGeom>
          <a:noFill/>
        </p:spPr>
        <p:txBody>
          <a:bodyPr wrap="none" rtlCol="0">
            <a:spAutoFit/>
          </a:bodyPr>
          <a:lstStyle/>
          <a:p>
            <a:r>
              <a:rPr lang="nl-BE" dirty="0">
                <a:solidFill>
                  <a:srgbClr val="FF0000"/>
                </a:solidFill>
              </a:rPr>
              <a:t>2</a:t>
            </a:r>
            <a:r>
              <a:rPr lang="nl-BE" baseline="30000" dirty="0">
                <a:solidFill>
                  <a:srgbClr val="FF0000"/>
                </a:solidFill>
              </a:rPr>
              <a:t>de</a:t>
            </a:r>
            <a:r>
              <a:rPr lang="nl-BE" dirty="0">
                <a:solidFill>
                  <a:srgbClr val="FF0000"/>
                </a:solidFill>
              </a:rPr>
              <a:t> focus</a:t>
            </a:r>
          </a:p>
        </p:txBody>
      </p:sp>
    </p:spTree>
    <p:extLst>
      <p:ext uri="{BB962C8B-B14F-4D97-AF65-F5344CB8AC3E}">
        <p14:creationId xmlns:p14="http://schemas.microsoft.com/office/powerpoint/2010/main" val="1400055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Bodemverontreiniging</a:t>
            </a:r>
          </a:p>
        </p:txBody>
      </p:sp>
    </p:spTree>
    <p:extLst>
      <p:ext uri="{BB962C8B-B14F-4D97-AF65-F5344CB8AC3E}">
        <p14:creationId xmlns:p14="http://schemas.microsoft.com/office/powerpoint/2010/main" val="778263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Issues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Momenteel 100-tal issues op </a:t>
            </a:r>
            <a:r>
              <a:rPr lang="nl-BE" dirty="0" err="1">
                <a:hlinkClick r:id="rId2"/>
              </a:rPr>
              <a:t>github</a:t>
            </a:r>
            <a:r>
              <a:rPr lang="nl-BE" dirty="0"/>
              <a:t>.</a:t>
            </a:r>
          </a:p>
          <a:p>
            <a:r>
              <a:rPr lang="nl-BE" dirty="0"/>
              <a:t>Uitgelicht:</a:t>
            </a:r>
          </a:p>
          <a:p>
            <a:pPr lvl="1"/>
            <a:r>
              <a:rPr lang="nl-BE" dirty="0"/>
              <a:t>Hoeveel specialiseren?</a:t>
            </a:r>
          </a:p>
          <a:p>
            <a:pPr lvl="1"/>
            <a:r>
              <a:rPr lang="nl-BE" dirty="0"/>
              <a:t>Wat zeker niet specialiseren?</a:t>
            </a:r>
          </a:p>
          <a:p>
            <a:pPr lvl="1"/>
            <a:r>
              <a:rPr lang="nl-BE" dirty="0"/>
              <a:t>Standaardisatie van codelijsten</a:t>
            </a:r>
          </a:p>
        </p:txBody>
      </p:sp>
    </p:spTree>
    <p:extLst>
      <p:ext uri="{BB962C8B-B14F-4D97-AF65-F5344CB8AC3E}">
        <p14:creationId xmlns:p14="http://schemas.microsoft.com/office/powerpoint/2010/main" val="2257375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Issue: hoeveel specialiseren?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In kwantiteit:</a:t>
            </a:r>
          </a:p>
          <a:p>
            <a:pPr lvl="1"/>
            <a:r>
              <a:rPr lang="nl-BE" dirty="0"/>
              <a:t>Alle Observaties?</a:t>
            </a:r>
          </a:p>
          <a:p>
            <a:pPr lvl="1"/>
            <a:r>
              <a:rPr lang="nl-BE" dirty="0"/>
              <a:t>Geen enkele Observatie?</a:t>
            </a:r>
          </a:p>
          <a:p>
            <a:pPr lvl="1"/>
            <a:r>
              <a:rPr lang="nl-BE" dirty="0"/>
              <a:t>Selectie van Observaties?</a:t>
            </a:r>
          </a:p>
          <a:p>
            <a:r>
              <a:rPr lang="nl-BE" dirty="0"/>
              <a:t>In kwaliteit:</a:t>
            </a:r>
          </a:p>
          <a:p>
            <a:pPr lvl="1"/>
            <a:r>
              <a:rPr lang="nl-BE" dirty="0"/>
              <a:t>Geen specialisatie?</a:t>
            </a:r>
          </a:p>
          <a:p>
            <a:pPr lvl="1"/>
            <a:r>
              <a:rPr lang="nl-BE" dirty="0"/>
              <a:t>Sommige componenten?</a:t>
            </a:r>
          </a:p>
          <a:p>
            <a:pPr lvl="1"/>
            <a:r>
              <a:rPr lang="nl-BE" dirty="0"/>
              <a:t>Alle componenten?</a:t>
            </a:r>
          </a:p>
          <a:p>
            <a:pPr lvl="1"/>
            <a:endParaRPr lang="nl-BE" dirty="0"/>
          </a:p>
        </p:txBody>
      </p:sp>
      <p:sp>
        <p:nvSpPr>
          <p:cNvPr id="10" name="Arrow: Down 9">
            <a:extLst>
              <a:ext uri="{FF2B5EF4-FFF2-40B4-BE49-F238E27FC236}">
                <a16:creationId xmlns:a16="http://schemas.microsoft.com/office/drawing/2014/main" id="{76C69CA5-5983-472B-BDFC-4CBB0E2FB9E2}"/>
              </a:ext>
            </a:extLst>
          </p:cNvPr>
          <p:cNvSpPr/>
          <p:nvPr/>
        </p:nvSpPr>
        <p:spPr>
          <a:xfrm>
            <a:off x="7771113" y="3767877"/>
            <a:ext cx="212121" cy="46683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Picture 11">
            <a:extLst>
              <a:ext uri="{FF2B5EF4-FFF2-40B4-BE49-F238E27FC236}">
                <a16:creationId xmlns:a16="http://schemas.microsoft.com/office/drawing/2014/main" id="{E39E7CFA-B861-417F-87DA-BBC0D8A983CF}"/>
              </a:ext>
            </a:extLst>
          </p:cNvPr>
          <p:cNvPicPr>
            <a:picLocks noChangeAspect="1"/>
          </p:cNvPicPr>
          <p:nvPr/>
        </p:nvPicPr>
        <p:blipFill>
          <a:blip r:embed="rId3"/>
          <a:stretch>
            <a:fillRect/>
          </a:stretch>
        </p:blipFill>
        <p:spPr>
          <a:xfrm>
            <a:off x="6162477" y="1434164"/>
            <a:ext cx="3429391" cy="2198776"/>
          </a:xfrm>
          <a:prstGeom prst="rect">
            <a:avLst/>
          </a:prstGeom>
        </p:spPr>
      </p:pic>
      <p:pic>
        <p:nvPicPr>
          <p:cNvPr id="13" name="Picture 12">
            <a:extLst>
              <a:ext uri="{FF2B5EF4-FFF2-40B4-BE49-F238E27FC236}">
                <a16:creationId xmlns:a16="http://schemas.microsoft.com/office/drawing/2014/main" id="{5D8D1E5C-251C-4064-B6A1-BDC9502861A6}"/>
              </a:ext>
            </a:extLst>
          </p:cNvPr>
          <p:cNvPicPr>
            <a:picLocks noChangeAspect="1"/>
          </p:cNvPicPr>
          <p:nvPr/>
        </p:nvPicPr>
        <p:blipFill>
          <a:blip r:embed="rId4"/>
          <a:stretch>
            <a:fillRect/>
          </a:stretch>
        </p:blipFill>
        <p:spPr>
          <a:xfrm>
            <a:off x="5735624" y="4324448"/>
            <a:ext cx="4283095" cy="2198776"/>
          </a:xfrm>
          <a:prstGeom prst="rect">
            <a:avLst/>
          </a:prstGeom>
        </p:spPr>
      </p:pic>
    </p:spTree>
    <p:extLst>
      <p:ext uri="{BB962C8B-B14F-4D97-AF65-F5344CB8AC3E}">
        <p14:creationId xmlns:p14="http://schemas.microsoft.com/office/powerpoint/2010/main" val="2724999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Issue: wat zeker niet specialiseren?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Hoe een bepaalde Observatie moet worden uitgevoerd:</a:t>
            </a:r>
          </a:p>
          <a:p>
            <a:pPr lvl="1"/>
            <a:r>
              <a:rPr lang="nl-BE" dirty="0" err="1"/>
              <a:t>TypeResultaat</a:t>
            </a:r>
            <a:r>
              <a:rPr lang="nl-BE" dirty="0"/>
              <a:t> + Methode + Instrumentarium + Bemonstering</a:t>
            </a:r>
          </a:p>
        </p:txBody>
      </p:sp>
      <p:pic>
        <p:nvPicPr>
          <p:cNvPr id="4" name="Picture 3">
            <a:extLst>
              <a:ext uri="{FF2B5EF4-FFF2-40B4-BE49-F238E27FC236}">
                <a16:creationId xmlns:a16="http://schemas.microsoft.com/office/drawing/2014/main" id="{4B690F4C-E2BA-41CC-989D-0F394E74AD27}"/>
              </a:ext>
            </a:extLst>
          </p:cNvPr>
          <p:cNvPicPr>
            <a:picLocks noChangeAspect="1"/>
          </p:cNvPicPr>
          <p:nvPr/>
        </p:nvPicPr>
        <p:blipFill>
          <a:blip r:embed="rId3"/>
          <a:stretch>
            <a:fillRect/>
          </a:stretch>
        </p:blipFill>
        <p:spPr>
          <a:xfrm>
            <a:off x="2895328" y="2962541"/>
            <a:ext cx="6401344" cy="3349359"/>
          </a:xfrm>
          <a:prstGeom prst="rect">
            <a:avLst/>
          </a:prstGeom>
        </p:spPr>
      </p:pic>
    </p:spTree>
    <p:extLst>
      <p:ext uri="{BB962C8B-B14F-4D97-AF65-F5344CB8AC3E}">
        <p14:creationId xmlns:p14="http://schemas.microsoft.com/office/powerpoint/2010/main" val="198000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Issue: standaardisatie van codelijsten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Aanpak:</a:t>
            </a:r>
          </a:p>
          <a:p>
            <a:pPr lvl="1"/>
            <a:r>
              <a:rPr lang="nl-BE" dirty="0"/>
              <a:t>Zelf maken</a:t>
            </a:r>
          </a:p>
          <a:p>
            <a:pPr lvl="1"/>
            <a:r>
              <a:rPr lang="nl-BE" dirty="0"/>
              <a:t>Hergebruiken</a:t>
            </a:r>
          </a:p>
          <a:p>
            <a:r>
              <a:rPr lang="nl-BE" dirty="0"/>
              <a:t>Technisch:</a:t>
            </a:r>
          </a:p>
          <a:p>
            <a:pPr lvl="1"/>
            <a:r>
              <a:rPr lang="nl-BE" dirty="0" err="1"/>
              <a:t>skos:Concept</a:t>
            </a:r>
            <a:r>
              <a:rPr lang="nl-BE" dirty="0"/>
              <a:t>(schema)</a:t>
            </a:r>
          </a:p>
          <a:p>
            <a:pPr lvl="1"/>
            <a:r>
              <a:rPr lang="nl-BE" dirty="0" err="1"/>
              <a:t>owl:Class</a:t>
            </a:r>
            <a:endParaRPr lang="nl-BE" dirty="0"/>
          </a:p>
        </p:txBody>
      </p:sp>
      <p:pic>
        <p:nvPicPr>
          <p:cNvPr id="4" name="Picture 3">
            <a:extLst>
              <a:ext uri="{FF2B5EF4-FFF2-40B4-BE49-F238E27FC236}">
                <a16:creationId xmlns:a16="http://schemas.microsoft.com/office/drawing/2014/main" id="{C2BEBDBB-A4AB-466C-884F-4642ECB6D103}"/>
              </a:ext>
            </a:extLst>
          </p:cNvPr>
          <p:cNvPicPr>
            <a:picLocks noChangeAspect="1"/>
          </p:cNvPicPr>
          <p:nvPr/>
        </p:nvPicPr>
        <p:blipFill>
          <a:blip r:embed="rId3"/>
          <a:stretch>
            <a:fillRect/>
          </a:stretch>
        </p:blipFill>
        <p:spPr>
          <a:xfrm>
            <a:off x="5194227" y="1924063"/>
            <a:ext cx="2317895" cy="3870056"/>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A0BE7704-A565-427D-8406-06BA0BCCA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4275" y="1581547"/>
            <a:ext cx="1021178" cy="4839494"/>
          </a:xfrm>
          <a:prstGeom prst="rect">
            <a:avLst/>
          </a:prstGeom>
        </p:spPr>
      </p:pic>
      <p:sp>
        <p:nvSpPr>
          <p:cNvPr id="7" name="TextBox 6">
            <a:extLst>
              <a:ext uri="{FF2B5EF4-FFF2-40B4-BE49-F238E27FC236}">
                <a16:creationId xmlns:a16="http://schemas.microsoft.com/office/drawing/2014/main" id="{43D67A34-643F-46E4-8FE5-162E8FC62553}"/>
              </a:ext>
            </a:extLst>
          </p:cNvPr>
          <p:cNvSpPr txBox="1"/>
          <p:nvPr/>
        </p:nvSpPr>
        <p:spPr>
          <a:xfrm>
            <a:off x="3755179" y="4700499"/>
            <a:ext cx="1423018" cy="369332"/>
          </a:xfrm>
          <a:prstGeom prst="rect">
            <a:avLst/>
          </a:prstGeom>
          <a:noFill/>
        </p:spPr>
        <p:txBody>
          <a:bodyPr wrap="none" rtlCol="0">
            <a:spAutoFit/>
          </a:bodyPr>
          <a:lstStyle/>
          <a:p>
            <a:r>
              <a:rPr lang="nl-BE" dirty="0" err="1">
                <a:solidFill>
                  <a:srgbClr val="FF0000"/>
                </a:solidFill>
              </a:rPr>
              <a:t>skos:Concept</a:t>
            </a:r>
            <a:endParaRPr lang="nl-BE" dirty="0">
              <a:solidFill>
                <a:srgbClr val="FF0000"/>
              </a:solidFill>
            </a:endParaRPr>
          </a:p>
        </p:txBody>
      </p:sp>
      <p:cxnSp>
        <p:nvCxnSpPr>
          <p:cNvPr id="8" name="Straight Arrow Connector 7">
            <a:extLst>
              <a:ext uri="{FF2B5EF4-FFF2-40B4-BE49-F238E27FC236}">
                <a16:creationId xmlns:a16="http://schemas.microsoft.com/office/drawing/2014/main" id="{0F0109A3-96C2-4FB7-8C03-99FE3B664671}"/>
              </a:ext>
            </a:extLst>
          </p:cNvPr>
          <p:cNvCxnSpPr>
            <a:cxnSpLocks/>
          </p:cNvCxnSpPr>
          <p:nvPr/>
        </p:nvCxnSpPr>
        <p:spPr>
          <a:xfrm flipV="1">
            <a:off x="4543425" y="4143376"/>
            <a:ext cx="1981200" cy="5714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E84A15-4023-4DA3-9DEC-24AFFEE35582}"/>
              </a:ext>
            </a:extLst>
          </p:cNvPr>
          <p:cNvSpPr txBox="1"/>
          <p:nvPr/>
        </p:nvSpPr>
        <p:spPr>
          <a:xfrm>
            <a:off x="3464027" y="2176938"/>
            <a:ext cx="2142766" cy="369332"/>
          </a:xfrm>
          <a:prstGeom prst="rect">
            <a:avLst/>
          </a:prstGeom>
          <a:noFill/>
        </p:spPr>
        <p:txBody>
          <a:bodyPr wrap="none" rtlCol="0">
            <a:spAutoFit/>
          </a:bodyPr>
          <a:lstStyle/>
          <a:p>
            <a:r>
              <a:rPr lang="nl-BE" dirty="0" err="1">
                <a:solidFill>
                  <a:srgbClr val="FF0000"/>
                </a:solidFill>
              </a:rPr>
              <a:t>skos:Conceptschema</a:t>
            </a:r>
            <a:endParaRPr lang="nl-BE" dirty="0">
              <a:solidFill>
                <a:srgbClr val="FF0000"/>
              </a:solidFill>
            </a:endParaRPr>
          </a:p>
        </p:txBody>
      </p:sp>
      <p:cxnSp>
        <p:nvCxnSpPr>
          <p:cNvPr id="12" name="Straight Arrow Connector 11">
            <a:extLst>
              <a:ext uri="{FF2B5EF4-FFF2-40B4-BE49-F238E27FC236}">
                <a16:creationId xmlns:a16="http://schemas.microsoft.com/office/drawing/2014/main" id="{73ED9C17-1AA7-40BB-B05E-CACF4A77336B}"/>
              </a:ext>
            </a:extLst>
          </p:cNvPr>
          <p:cNvCxnSpPr>
            <a:cxnSpLocks/>
            <a:stCxn id="11" idx="2"/>
          </p:cNvCxnSpPr>
          <p:nvPr/>
        </p:nvCxnSpPr>
        <p:spPr>
          <a:xfrm>
            <a:off x="4535410" y="2546270"/>
            <a:ext cx="990987" cy="12421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74C845C-66D7-4AC2-B951-D733BF767C72}"/>
              </a:ext>
            </a:extLst>
          </p:cNvPr>
          <p:cNvSpPr txBox="1"/>
          <p:nvPr/>
        </p:nvSpPr>
        <p:spPr>
          <a:xfrm>
            <a:off x="10342210" y="4700499"/>
            <a:ext cx="1052596" cy="369332"/>
          </a:xfrm>
          <a:prstGeom prst="rect">
            <a:avLst/>
          </a:prstGeom>
          <a:noFill/>
        </p:spPr>
        <p:txBody>
          <a:bodyPr wrap="none" rtlCol="0">
            <a:spAutoFit/>
          </a:bodyPr>
          <a:lstStyle/>
          <a:p>
            <a:r>
              <a:rPr lang="nl-BE" dirty="0" err="1">
                <a:solidFill>
                  <a:srgbClr val="FF0000"/>
                </a:solidFill>
              </a:rPr>
              <a:t>owl:Class</a:t>
            </a:r>
            <a:endParaRPr lang="nl-BE" dirty="0">
              <a:solidFill>
                <a:srgbClr val="FF0000"/>
              </a:solidFill>
            </a:endParaRPr>
          </a:p>
        </p:txBody>
      </p:sp>
      <p:cxnSp>
        <p:nvCxnSpPr>
          <p:cNvPr id="16" name="Straight Arrow Connector 15">
            <a:extLst>
              <a:ext uri="{FF2B5EF4-FFF2-40B4-BE49-F238E27FC236}">
                <a16:creationId xmlns:a16="http://schemas.microsoft.com/office/drawing/2014/main" id="{9FC4B89E-8472-4FBA-A2E0-8376ABBF3FBF}"/>
              </a:ext>
            </a:extLst>
          </p:cNvPr>
          <p:cNvCxnSpPr>
            <a:cxnSpLocks/>
          </p:cNvCxnSpPr>
          <p:nvPr/>
        </p:nvCxnSpPr>
        <p:spPr>
          <a:xfrm flipH="1" flipV="1">
            <a:off x="9242323" y="4429125"/>
            <a:ext cx="987527" cy="4560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249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TODO’s</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Voor </a:t>
            </a:r>
            <a:r>
              <a:rPr lang="nl-BE" dirty="0" err="1"/>
              <a:t>PubliekeReview</a:t>
            </a:r>
            <a:endParaRPr lang="nl-BE" dirty="0"/>
          </a:p>
          <a:p>
            <a:pPr lvl="1"/>
            <a:r>
              <a:rPr lang="nl-BE" dirty="0"/>
              <a:t>Consequenter specialiseren.</a:t>
            </a:r>
          </a:p>
          <a:p>
            <a:pPr lvl="1"/>
            <a:r>
              <a:rPr lang="nl-BE" dirty="0"/>
              <a:t>Ontbrekende domeinen toevoegen.</a:t>
            </a:r>
          </a:p>
          <a:p>
            <a:pPr lvl="1"/>
            <a:r>
              <a:rPr lang="nl-BE" dirty="0" err="1"/>
              <a:t>Specs</a:t>
            </a:r>
            <a:r>
              <a:rPr lang="nl-BE" dirty="0"/>
              <a:t> genereren.</a:t>
            </a:r>
          </a:p>
          <a:p>
            <a:pPr lvl="1"/>
            <a:r>
              <a:rPr lang="nl-BE" dirty="0"/>
              <a:t>Definities schrijven.</a:t>
            </a:r>
          </a:p>
          <a:p>
            <a:pPr lvl="1"/>
            <a:r>
              <a:rPr lang="nl-BE" dirty="0"/>
              <a:t>VOC maken.</a:t>
            </a:r>
          </a:p>
          <a:p>
            <a:r>
              <a:rPr lang="nl-BE" dirty="0"/>
              <a:t>Tijdens </a:t>
            </a:r>
            <a:r>
              <a:rPr lang="nl-BE" dirty="0" err="1"/>
              <a:t>PubliekeReview</a:t>
            </a:r>
            <a:endParaRPr lang="nl-BE" dirty="0"/>
          </a:p>
          <a:p>
            <a:pPr lvl="1"/>
            <a:r>
              <a:rPr lang="nl-BE" dirty="0"/>
              <a:t>Issues bekijken &amp; oplossen.</a:t>
            </a:r>
          </a:p>
          <a:p>
            <a:pPr lvl="1"/>
            <a:r>
              <a:rPr lang="nl-BE" dirty="0"/>
              <a:t>Objectdiagrammen.</a:t>
            </a:r>
          </a:p>
        </p:txBody>
      </p:sp>
    </p:spTree>
    <p:extLst>
      <p:ext uri="{BB962C8B-B14F-4D97-AF65-F5344CB8AC3E}">
        <p14:creationId xmlns:p14="http://schemas.microsoft.com/office/powerpoint/2010/main" val="3493341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Deliverables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Vocabularia</a:t>
            </a:r>
          </a:p>
          <a:p>
            <a:pPr lvl="1"/>
            <a:r>
              <a:rPr lang="nl-BE" dirty="0"/>
              <a:t>Opsomming van klassen, attributen, associaties… relevant voor een bepaald domein met URI &amp; definitie per element</a:t>
            </a:r>
          </a:p>
          <a:p>
            <a:r>
              <a:rPr lang="nl-BE" dirty="0"/>
              <a:t>Applicatieprofielen</a:t>
            </a:r>
          </a:p>
          <a:p>
            <a:pPr lvl="1"/>
            <a:r>
              <a:rPr lang="nl-BE" dirty="0"/>
              <a:t>Klassendiagram dat toont hoe de vocabularia gebruikt kunnen/moeten worden voor een bepaalde set van applicaties/domeinen </a:t>
            </a:r>
            <a:r>
              <a:rPr lang="nl-BE" dirty="0" err="1"/>
              <a:t>incl</a:t>
            </a:r>
            <a:r>
              <a:rPr lang="nl-BE" dirty="0"/>
              <a:t> </a:t>
            </a:r>
            <a:r>
              <a:rPr lang="nl-BE" dirty="0" err="1"/>
              <a:t>multipliciteit</a:t>
            </a:r>
            <a:endParaRPr lang="nl-BE" dirty="0"/>
          </a:p>
          <a:p>
            <a:r>
              <a:rPr lang="nl-BE" dirty="0"/>
              <a:t>Objectdiagrammen</a:t>
            </a:r>
          </a:p>
          <a:p>
            <a:pPr lvl="1"/>
            <a:r>
              <a:rPr lang="nl-BE" dirty="0" err="1"/>
              <a:t>Instantiëring</a:t>
            </a:r>
            <a:r>
              <a:rPr lang="nl-BE" dirty="0"/>
              <a:t> van klassendiagram voor een reëel datavoorbeeld, POC van een AP (of VOC)</a:t>
            </a:r>
          </a:p>
        </p:txBody>
      </p:sp>
    </p:spTree>
    <p:extLst>
      <p:ext uri="{BB962C8B-B14F-4D97-AF65-F5344CB8AC3E}">
        <p14:creationId xmlns:p14="http://schemas.microsoft.com/office/powerpoint/2010/main" val="308909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Vocabularia</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VOC </a:t>
            </a:r>
            <a:r>
              <a:rPr lang="nl-BE" dirty="0" err="1"/>
              <a:t>Observaties&amp;Metingen</a:t>
            </a:r>
            <a:endParaRPr lang="nl-BE" dirty="0"/>
          </a:p>
          <a:p>
            <a:r>
              <a:rPr lang="nl-BE" dirty="0"/>
              <a:t>VOC </a:t>
            </a:r>
            <a:r>
              <a:rPr lang="nl-BE" dirty="0" err="1"/>
              <a:t>Sensoren&amp;Bemonstering</a:t>
            </a:r>
            <a:endParaRPr lang="nl-BE" dirty="0"/>
          </a:p>
          <a:p>
            <a:r>
              <a:rPr lang="nl-BE" dirty="0"/>
              <a:t>VOC </a:t>
            </a:r>
            <a:r>
              <a:rPr lang="nl-BE" dirty="0" err="1"/>
              <a:t>Bodem&amp;Ondergrond</a:t>
            </a:r>
            <a:endParaRPr lang="nl-BE" dirty="0"/>
          </a:p>
        </p:txBody>
      </p:sp>
    </p:spTree>
    <p:extLst>
      <p:ext uri="{BB962C8B-B14F-4D97-AF65-F5344CB8AC3E}">
        <p14:creationId xmlns:p14="http://schemas.microsoft.com/office/powerpoint/2010/main" val="191183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Applicatieprofielen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AP </a:t>
            </a:r>
            <a:r>
              <a:rPr lang="nl-BE" dirty="0" err="1"/>
              <a:t>Observaties&amp;Metingen</a:t>
            </a:r>
            <a:endParaRPr lang="nl-BE" dirty="0"/>
          </a:p>
          <a:p>
            <a:r>
              <a:rPr lang="nl-BE" dirty="0"/>
              <a:t>AP </a:t>
            </a:r>
            <a:r>
              <a:rPr lang="nl-BE" dirty="0" err="1"/>
              <a:t>Sensoren&amp;Bemonstering</a:t>
            </a:r>
            <a:endParaRPr lang="nl-BE" dirty="0"/>
          </a:p>
          <a:p>
            <a:r>
              <a:rPr lang="nl-BE" dirty="0"/>
              <a:t>AP Grondboringen-Bemonstering</a:t>
            </a:r>
          </a:p>
          <a:p>
            <a:r>
              <a:rPr lang="nl-BE" dirty="0"/>
              <a:t>AP Grondboringen-Observaties</a:t>
            </a:r>
          </a:p>
          <a:p>
            <a:r>
              <a:rPr lang="nl-BE" dirty="0"/>
              <a:t>AP Interpretaties</a:t>
            </a:r>
          </a:p>
          <a:p>
            <a:r>
              <a:rPr lang="nl-BE" dirty="0"/>
              <a:t>AP Bodem</a:t>
            </a:r>
          </a:p>
          <a:p>
            <a:r>
              <a:rPr lang="nl-BE" dirty="0"/>
              <a:t>AP Grondwatermeetnet</a:t>
            </a:r>
          </a:p>
          <a:p>
            <a:r>
              <a:rPr lang="nl-BE" dirty="0"/>
              <a:t>AP Sonderingen</a:t>
            </a:r>
          </a:p>
        </p:txBody>
      </p:sp>
    </p:spTree>
    <p:extLst>
      <p:ext uri="{BB962C8B-B14F-4D97-AF65-F5344CB8AC3E}">
        <p14:creationId xmlns:p14="http://schemas.microsoft.com/office/powerpoint/2010/main" val="398168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Objectdiagrammen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Voor:</a:t>
            </a:r>
          </a:p>
          <a:p>
            <a:pPr lvl="1"/>
            <a:r>
              <a:rPr lang="nl-BE" dirty="0"/>
              <a:t>Grondboringen</a:t>
            </a:r>
          </a:p>
          <a:p>
            <a:pPr lvl="1"/>
            <a:r>
              <a:rPr lang="nl-BE" dirty="0"/>
              <a:t>Interpretaties</a:t>
            </a:r>
          </a:p>
          <a:p>
            <a:pPr lvl="1"/>
            <a:r>
              <a:rPr lang="nl-BE" dirty="0"/>
              <a:t>Bodem</a:t>
            </a:r>
          </a:p>
          <a:p>
            <a:pPr lvl="1"/>
            <a:r>
              <a:rPr lang="nl-BE" dirty="0"/>
              <a:t>Grondwatermeetnet</a:t>
            </a:r>
          </a:p>
          <a:p>
            <a:pPr lvl="1"/>
            <a:r>
              <a:rPr lang="nl-BE" dirty="0"/>
              <a:t>Sonderingen</a:t>
            </a:r>
          </a:p>
          <a:p>
            <a:pPr lvl="1"/>
            <a:r>
              <a:rPr lang="nl-BE" dirty="0"/>
              <a:t>Bodemverontreiniging</a:t>
            </a:r>
          </a:p>
          <a:p>
            <a:pPr lvl="1"/>
            <a:r>
              <a:rPr lang="nl-BE" dirty="0"/>
              <a:t>TODO: Grondverzet</a:t>
            </a:r>
          </a:p>
          <a:p>
            <a:pPr lvl="1"/>
            <a:r>
              <a:rPr lang="nl-BE" dirty="0"/>
              <a:t>TODO: Waterbodems</a:t>
            </a:r>
          </a:p>
          <a:p>
            <a:pPr lvl="1"/>
            <a:r>
              <a:rPr lang="nl-BE" dirty="0"/>
              <a:t>TODO: Perceelanalyse</a:t>
            </a:r>
          </a:p>
        </p:txBody>
      </p:sp>
    </p:spTree>
    <p:extLst>
      <p:ext uri="{BB962C8B-B14F-4D97-AF65-F5344CB8AC3E}">
        <p14:creationId xmlns:p14="http://schemas.microsoft.com/office/powerpoint/2010/main" val="4005510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28077</TotalTime>
  <Words>3725</Words>
  <Application>Microsoft Office PowerPoint</Application>
  <PresentationFormat>Widescreen</PresentationFormat>
  <Paragraphs>601</Paragraphs>
  <Slides>55</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Webinar B&amp;0</vt:lpstr>
      <vt:lpstr>Agenda</vt:lpstr>
      <vt:lpstr>Doel</vt:lpstr>
      <vt:lpstr>Domein B&amp;O</vt:lpstr>
      <vt:lpstr>Domein B&amp;O: focus</vt:lpstr>
      <vt:lpstr>Deliverables</vt:lpstr>
      <vt:lpstr>Vocabularia</vt:lpstr>
      <vt:lpstr>Applicatieprofielen</vt:lpstr>
      <vt:lpstr>Objectdiagrammen</vt:lpstr>
      <vt:lpstr>Hergebruik/inspiratie</vt:lpstr>
      <vt:lpstr>Werkgroepen</vt:lpstr>
      <vt:lpstr>Inhoudelijke iteraties</vt:lpstr>
      <vt:lpstr>ISO Observation &amp; Measurements als basis</vt:lpstr>
      <vt:lpstr>ISO Observation &amp; Measurements als basis</vt:lpstr>
      <vt:lpstr>SSN/SOSA Sampling &amp; Sensors als basis</vt:lpstr>
      <vt:lpstr>SSN/SOSA Sampling &amp; Sensors als basis</vt:lpstr>
      <vt:lpstr>Resultaten</vt:lpstr>
      <vt:lpstr>Observaties&amp;Metingen</vt:lpstr>
      <vt:lpstr>Observaties&amp;Metingen</vt:lpstr>
      <vt:lpstr>Observaties&amp;Metingen</vt:lpstr>
      <vt:lpstr>SensorenEnBemonstering</vt:lpstr>
      <vt:lpstr>SensorenEnBemonstering</vt:lpstr>
      <vt:lpstr>=&gt; Nieuw AP SensorenEnBemonstering: vb pH-meting</vt:lpstr>
      <vt:lpstr>SensorenEnBemonstering</vt:lpstr>
      <vt:lpstr>Specialisaties: wat?</vt:lpstr>
      <vt:lpstr>Specialisaties: waarom?</vt:lpstr>
      <vt:lpstr>Specialisaties: overzicht</vt:lpstr>
      <vt:lpstr>Specialisaties: Observatie</vt:lpstr>
      <vt:lpstr>Grondboringen-Bemonstering</vt:lpstr>
      <vt:lpstr>Grondboringen-Bemonstering</vt:lpstr>
      <vt:lpstr>Grondboringen-Bemonstering: vb Grondboring</vt:lpstr>
      <vt:lpstr>Grondboringen-Observaties</vt:lpstr>
      <vt:lpstr>Grondboringen-Observaties</vt:lpstr>
      <vt:lpstr>Grondboringen-Observaties: vb Doorlatendheid</vt:lpstr>
      <vt:lpstr>Grondboringen-Observaties: vb generieke Observatie</vt:lpstr>
      <vt:lpstr>Interpretaties</vt:lpstr>
      <vt:lpstr>Interpretaties</vt:lpstr>
      <vt:lpstr>Bodem</vt:lpstr>
      <vt:lpstr>Bodem</vt:lpstr>
      <vt:lpstr>Grondwatermeetnet</vt:lpstr>
      <vt:lpstr>Grondwatermeetnet</vt:lpstr>
      <vt:lpstr>Grondwatermeetnet: vb OpenPiëzometer</vt:lpstr>
      <vt:lpstr>Grondwatermeetnet: vb Peilmeting</vt:lpstr>
      <vt:lpstr>Grondwatermeetnet: vb Kwaliteitsmeting Grondwatermonster</vt:lpstr>
      <vt:lpstr>Sonderingen</vt:lpstr>
      <vt:lpstr>Sonderingen</vt:lpstr>
      <vt:lpstr>Sonderingen: vb CPTM </vt:lpstr>
      <vt:lpstr>Sonderingen: vb MIPtest </vt:lpstr>
      <vt:lpstr>Bodemverontreiniging</vt:lpstr>
      <vt:lpstr>Bodemverontreiniging</vt:lpstr>
      <vt:lpstr>Issues</vt:lpstr>
      <vt:lpstr>Issue: hoeveel specialiseren?</vt:lpstr>
      <vt:lpstr>Issue: wat zeker niet specialiseren?</vt:lpstr>
      <vt:lpstr>Issue: standaardisatie van codelijsten</vt:lpstr>
      <vt:lpstr>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Consolidatie B&amp;0</dc:title>
  <dc:creator>Thijs Geert</dc:creator>
  <cp:lastModifiedBy>Thijs Geert</cp:lastModifiedBy>
  <cp:revision>29</cp:revision>
  <dcterms:created xsi:type="dcterms:W3CDTF">2021-05-17T09:23:54Z</dcterms:created>
  <dcterms:modified xsi:type="dcterms:W3CDTF">2021-06-25T15:23:52Z</dcterms:modified>
</cp:coreProperties>
</file>